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96" r:id="rId3"/>
    <p:sldId id="297" r:id="rId4"/>
    <p:sldId id="302" r:id="rId5"/>
    <p:sldId id="298" r:id="rId6"/>
    <p:sldId id="258" r:id="rId7"/>
    <p:sldId id="259" r:id="rId8"/>
    <p:sldId id="260" r:id="rId9"/>
    <p:sldId id="262" r:id="rId10"/>
    <p:sldId id="261" r:id="rId11"/>
    <p:sldId id="299" r:id="rId12"/>
    <p:sldId id="264" r:id="rId13"/>
    <p:sldId id="267" r:id="rId14"/>
    <p:sldId id="265" r:id="rId15"/>
    <p:sldId id="266" r:id="rId16"/>
    <p:sldId id="268" r:id="rId17"/>
    <p:sldId id="300" r:id="rId18"/>
    <p:sldId id="269" r:id="rId19"/>
    <p:sldId id="271" r:id="rId20"/>
    <p:sldId id="270" r:id="rId21"/>
    <p:sldId id="272" r:id="rId22"/>
    <p:sldId id="273" r:id="rId23"/>
    <p:sldId id="277" r:id="rId24"/>
    <p:sldId id="275" r:id="rId25"/>
    <p:sldId id="276" r:id="rId26"/>
    <p:sldId id="279" r:id="rId27"/>
    <p:sldId id="280" r:id="rId28"/>
    <p:sldId id="281" r:id="rId29"/>
    <p:sldId id="282" r:id="rId30"/>
    <p:sldId id="283" r:id="rId31"/>
    <p:sldId id="284" r:id="rId32"/>
    <p:sldId id="286" r:id="rId33"/>
    <p:sldId id="285" r:id="rId34"/>
    <p:sldId id="287" r:id="rId35"/>
    <p:sldId id="289" r:id="rId36"/>
    <p:sldId id="290" r:id="rId37"/>
    <p:sldId id="301" r:id="rId38"/>
    <p:sldId id="291" r:id="rId39"/>
    <p:sldId id="292" r:id="rId40"/>
    <p:sldId id="294" r:id="rId41"/>
    <p:sldId id="295" r:id="rId4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3E294F-6904-3349-A3C9-7940E72F6187}" v="400" dt="2023-08-27T13:21:04.326"/>
    <p1510:client id="{AE36BD12-A291-4612-9AC8-265E960BCAFD}" v="30" dt="2023-08-27T16:20:40.9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>
        <p:scale>
          <a:sx n="76" d="100"/>
          <a:sy n="76" d="100"/>
        </p:scale>
        <p:origin x="79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microsoft.com/office/2015/10/relationships/revisionInfo" Target="revisionInfo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notesMaster" Target="notesMasters/notesMaster1.xml" /><Relationship Id="rId48" Type="http://schemas.microsoft.com/office/2016/11/relationships/changesInfo" Target="changesInfos/changesInfo1.xml" /><Relationship Id="rId8" Type="http://schemas.openxmlformats.org/officeDocument/2006/relationships/slide" Target="slides/slide7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美咲 樋口" userId="d0f65de3b7c628ae" providerId="LiveId" clId="{AE36BD12-A291-4612-9AC8-265E960BCAFD}"/>
    <pc:docChg chg="undo custSel addSld delSld modSld sldOrd">
      <pc:chgData name="美咲 樋口" userId="d0f65de3b7c628ae" providerId="LiveId" clId="{AE36BD12-A291-4612-9AC8-265E960BCAFD}" dt="2023-08-27T16:21:21.320" v="1418" actId="1076"/>
      <pc:docMkLst>
        <pc:docMk/>
      </pc:docMkLst>
      <pc:sldChg chg="modSp mod">
        <pc:chgData name="美咲 樋口" userId="d0f65de3b7c628ae" providerId="LiveId" clId="{AE36BD12-A291-4612-9AC8-265E960BCAFD}" dt="2023-08-27T16:03:35.181" v="1258" actId="20577"/>
        <pc:sldMkLst>
          <pc:docMk/>
          <pc:sldMk cId="3938823283" sldId="256"/>
        </pc:sldMkLst>
        <pc:spChg chg="mod">
          <ac:chgData name="美咲 樋口" userId="d0f65de3b7c628ae" providerId="LiveId" clId="{AE36BD12-A291-4612-9AC8-265E960BCAFD}" dt="2023-08-27T16:03:35.181" v="1258" actId="20577"/>
          <ac:spMkLst>
            <pc:docMk/>
            <pc:sldMk cId="3938823283" sldId="256"/>
            <ac:spMk id="3" creationId="{3E8E5896-C66F-FDA7-0180-41919FB8236C}"/>
          </ac:spMkLst>
        </pc:spChg>
      </pc:sldChg>
      <pc:sldChg chg="modSp mod">
        <pc:chgData name="美咲 樋口" userId="d0f65de3b7c628ae" providerId="LiveId" clId="{AE36BD12-A291-4612-9AC8-265E960BCAFD}" dt="2023-08-27T14:55:13.944" v="930" actId="20577"/>
        <pc:sldMkLst>
          <pc:docMk/>
          <pc:sldMk cId="2578343201" sldId="258"/>
        </pc:sldMkLst>
        <pc:spChg chg="mod">
          <ac:chgData name="美咲 樋口" userId="d0f65de3b7c628ae" providerId="LiveId" clId="{AE36BD12-A291-4612-9AC8-265E960BCAFD}" dt="2023-08-27T14:55:13.944" v="930" actId="20577"/>
          <ac:spMkLst>
            <pc:docMk/>
            <pc:sldMk cId="2578343201" sldId="258"/>
            <ac:spMk id="2" creationId="{C4EE5762-EE8A-56DB-A20A-51E769F4DE2A}"/>
          </ac:spMkLst>
        </pc:spChg>
      </pc:sldChg>
      <pc:sldChg chg="modSp mod">
        <pc:chgData name="美咲 樋口" userId="d0f65de3b7c628ae" providerId="LiveId" clId="{AE36BD12-A291-4612-9AC8-265E960BCAFD}" dt="2023-08-27T14:55:37.872" v="931"/>
        <pc:sldMkLst>
          <pc:docMk/>
          <pc:sldMk cId="378457364" sldId="259"/>
        </pc:sldMkLst>
        <pc:spChg chg="mod">
          <ac:chgData name="美咲 樋口" userId="d0f65de3b7c628ae" providerId="LiveId" clId="{AE36BD12-A291-4612-9AC8-265E960BCAFD}" dt="2023-08-27T14:55:37.872" v="931"/>
          <ac:spMkLst>
            <pc:docMk/>
            <pc:sldMk cId="378457364" sldId="259"/>
            <ac:spMk id="2" creationId="{98D2977D-C015-8EF7-35C2-8A0D57D710D5}"/>
          </ac:spMkLst>
        </pc:spChg>
      </pc:sldChg>
      <pc:sldChg chg="modSp mod">
        <pc:chgData name="美咲 樋口" userId="d0f65de3b7c628ae" providerId="LiveId" clId="{AE36BD12-A291-4612-9AC8-265E960BCAFD}" dt="2023-08-27T14:55:49.587" v="934" actId="20577"/>
        <pc:sldMkLst>
          <pc:docMk/>
          <pc:sldMk cId="3501604423" sldId="260"/>
        </pc:sldMkLst>
        <pc:spChg chg="mod">
          <ac:chgData name="美咲 樋口" userId="d0f65de3b7c628ae" providerId="LiveId" clId="{AE36BD12-A291-4612-9AC8-265E960BCAFD}" dt="2023-08-27T14:55:49.587" v="934" actId="20577"/>
          <ac:spMkLst>
            <pc:docMk/>
            <pc:sldMk cId="3501604423" sldId="260"/>
            <ac:spMk id="2" creationId="{FF742AB0-6696-BC23-DF0A-A9E9C1DD291B}"/>
          </ac:spMkLst>
        </pc:spChg>
      </pc:sldChg>
      <pc:sldChg chg="modSp mod ord">
        <pc:chgData name="美咲 樋口" userId="d0f65de3b7c628ae" providerId="LiveId" clId="{AE36BD12-A291-4612-9AC8-265E960BCAFD}" dt="2023-08-27T14:56:56.867" v="954"/>
        <pc:sldMkLst>
          <pc:docMk/>
          <pc:sldMk cId="3694877001" sldId="261"/>
        </pc:sldMkLst>
        <pc:spChg chg="mod">
          <ac:chgData name="美咲 樋口" userId="d0f65de3b7c628ae" providerId="LiveId" clId="{AE36BD12-A291-4612-9AC8-265E960BCAFD}" dt="2023-08-27T14:56:56.867" v="954"/>
          <ac:spMkLst>
            <pc:docMk/>
            <pc:sldMk cId="3694877001" sldId="261"/>
            <ac:spMk id="2" creationId="{BF9FE218-B2B6-A763-666C-DA0507432536}"/>
          </ac:spMkLst>
        </pc:spChg>
      </pc:sldChg>
      <pc:sldChg chg="addSp modSp mod">
        <pc:chgData name="美咲 樋口" userId="d0f65de3b7c628ae" providerId="LiveId" clId="{AE36BD12-A291-4612-9AC8-265E960BCAFD}" dt="2023-08-27T14:56:53.235" v="953"/>
        <pc:sldMkLst>
          <pc:docMk/>
          <pc:sldMk cId="2204737566" sldId="262"/>
        </pc:sldMkLst>
        <pc:spChg chg="mod">
          <ac:chgData name="美咲 樋口" userId="d0f65de3b7c628ae" providerId="LiveId" clId="{AE36BD12-A291-4612-9AC8-265E960BCAFD}" dt="2023-08-27T14:56:53.235" v="953"/>
          <ac:spMkLst>
            <pc:docMk/>
            <pc:sldMk cId="2204737566" sldId="262"/>
            <ac:spMk id="2" creationId="{98D2977D-C015-8EF7-35C2-8A0D57D710D5}"/>
          </ac:spMkLst>
        </pc:spChg>
        <pc:spChg chg="add mod">
          <ac:chgData name="美咲 樋口" userId="d0f65de3b7c628ae" providerId="LiveId" clId="{AE36BD12-A291-4612-9AC8-265E960BCAFD}" dt="2023-08-27T14:56:28.236" v="952" actId="14100"/>
          <ac:spMkLst>
            <pc:docMk/>
            <pc:sldMk cId="2204737566" sldId="262"/>
            <ac:spMk id="3" creationId="{0DAE9C4E-9156-D7E5-972F-994A4451D999}"/>
          </ac:spMkLst>
        </pc:spChg>
      </pc:sldChg>
      <pc:sldChg chg="delSp modSp del mod">
        <pc:chgData name="美咲 樋口" userId="d0f65de3b7c628ae" providerId="LiveId" clId="{AE36BD12-A291-4612-9AC8-265E960BCAFD}" dt="2023-08-27T14:58:18.338" v="962" actId="2696"/>
        <pc:sldMkLst>
          <pc:docMk/>
          <pc:sldMk cId="3754722645" sldId="263"/>
        </pc:sldMkLst>
        <pc:spChg chg="mod">
          <ac:chgData name="美咲 樋口" userId="d0f65de3b7c628ae" providerId="LiveId" clId="{AE36BD12-A291-4612-9AC8-265E960BCAFD}" dt="2023-08-27T14:57:49.986" v="961" actId="20577"/>
          <ac:spMkLst>
            <pc:docMk/>
            <pc:sldMk cId="3754722645" sldId="263"/>
            <ac:spMk id="2" creationId="{15D75B0F-6993-9041-E239-5D25F1B49080}"/>
          </ac:spMkLst>
        </pc:spChg>
        <pc:spChg chg="del">
          <ac:chgData name="美咲 樋口" userId="d0f65de3b7c628ae" providerId="LiveId" clId="{AE36BD12-A291-4612-9AC8-265E960BCAFD}" dt="2023-08-27T14:57:40.978" v="955" actId="478"/>
          <ac:spMkLst>
            <pc:docMk/>
            <pc:sldMk cId="3754722645" sldId="263"/>
            <ac:spMk id="5" creationId="{8A136BB5-874A-2B44-9789-A5CE0DC863BB}"/>
          </ac:spMkLst>
        </pc:spChg>
      </pc:sldChg>
      <pc:sldChg chg="modSp mod">
        <pc:chgData name="美咲 樋口" userId="d0f65de3b7c628ae" providerId="LiveId" clId="{AE36BD12-A291-4612-9AC8-265E960BCAFD}" dt="2023-08-27T14:58:43.607" v="973" actId="20577"/>
        <pc:sldMkLst>
          <pc:docMk/>
          <pc:sldMk cId="2898918668" sldId="264"/>
        </pc:sldMkLst>
        <pc:spChg chg="mod">
          <ac:chgData name="美咲 樋口" userId="d0f65de3b7c628ae" providerId="LiveId" clId="{AE36BD12-A291-4612-9AC8-265E960BCAFD}" dt="2023-08-27T14:58:43.607" v="973" actId="20577"/>
          <ac:spMkLst>
            <pc:docMk/>
            <pc:sldMk cId="2898918668" sldId="264"/>
            <ac:spMk id="2" creationId="{97D3E157-6EB1-CD04-C416-F318D5785FED}"/>
          </ac:spMkLst>
        </pc:spChg>
      </pc:sldChg>
      <pc:sldChg chg="modSp mod">
        <pc:chgData name="美咲 樋口" userId="d0f65de3b7c628ae" providerId="LiveId" clId="{AE36BD12-A291-4612-9AC8-265E960BCAFD}" dt="2023-08-27T14:59:53.947" v="979"/>
        <pc:sldMkLst>
          <pc:docMk/>
          <pc:sldMk cId="1163826227" sldId="265"/>
        </pc:sldMkLst>
        <pc:spChg chg="mod">
          <ac:chgData name="美咲 樋口" userId="d0f65de3b7c628ae" providerId="LiveId" clId="{AE36BD12-A291-4612-9AC8-265E960BCAFD}" dt="2023-08-27T14:59:53.947" v="979"/>
          <ac:spMkLst>
            <pc:docMk/>
            <pc:sldMk cId="1163826227" sldId="265"/>
            <ac:spMk id="2" creationId="{407CD12B-BC10-F6B5-A01C-25281B618C14}"/>
          </ac:spMkLst>
        </pc:spChg>
      </pc:sldChg>
      <pc:sldChg chg="modSp mod">
        <pc:chgData name="美咲 樋口" userId="d0f65de3b7c628ae" providerId="LiveId" clId="{AE36BD12-A291-4612-9AC8-265E960BCAFD}" dt="2023-08-27T15:00:01.628" v="980"/>
        <pc:sldMkLst>
          <pc:docMk/>
          <pc:sldMk cId="3807149760" sldId="266"/>
        </pc:sldMkLst>
        <pc:spChg chg="mod">
          <ac:chgData name="美咲 樋口" userId="d0f65de3b7c628ae" providerId="LiveId" clId="{AE36BD12-A291-4612-9AC8-265E960BCAFD}" dt="2023-08-27T15:00:01.628" v="980"/>
          <ac:spMkLst>
            <pc:docMk/>
            <pc:sldMk cId="3807149760" sldId="266"/>
            <ac:spMk id="2" creationId="{08E49DD8-1A73-9D49-0D34-E2C3660A8264}"/>
          </ac:spMkLst>
        </pc:spChg>
      </pc:sldChg>
      <pc:sldChg chg="modSp mod">
        <pc:chgData name="美咲 樋口" userId="d0f65de3b7c628ae" providerId="LiveId" clId="{AE36BD12-A291-4612-9AC8-265E960BCAFD}" dt="2023-08-27T14:59:42.448" v="978" actId="20577"/>
        <pc:sldMkLst>
          <pc:docMk/>
          <pc:sldMk cId="3531404003" sldId="267"/>
        </pc:sldMkLst>
        <pc:spChg chg="mod">
          <ac:chgData name="美咲 樋口" userId="d0f65de3b7c628ae" providerId="LiveId" clId="{AE36BD12-A291-4612-9AC8-265E960BCAFD}" dt="2023-08-27T14:59:42.448" v="978" actId="20577"/>
          <ac:spMkLst>
            <pc:docMk/>
            <pc:sldMk cId="3531404003" sldId="267"/>
            <ac:spMk id="2" creationId="{85D1A587-668D-B298-DB7B-9147F3B84862}"/>
          </ac:spMkLst>
        </pc:spChg>
      </pc:sldChg>
      <pc:sldChg chg="addSp modSp mod">
        <pc:chgData name="美咲 樋口" userId="d0f65de3b7c628ae" providerId="LiveId" clId="{AE36BD12-A291-4612-9AC8-265E960BCAFD}" dt="2023-08-27T15:01:19.013" v="987"/>
        <pc:sldMkLst>
          <pc:docMk/>
          <pc:sldMk cId="1703221203" sldId="268"/>
        </pc:sldMkLst>
        <pc:spChg chg="mod">
          <ac:chgData name="美咲 樋口" userId="d0f65de3b7c628ae" providerId="LiveId" clId="{AE36BD12-A291-4612-9AC8-265E960BCAFD}" dt="2023-08-27T15:01:19.013" v="987"/>
          <ac:spMkLst>
            <pc:docMk/>
            <pc:sldMk cId="1703221203" sldId="268"/>
            <ac:spMk id="2" creationId="{89F25C56-F2A2-5A3E-59AF-8EF68D9470E1}"/>
          </ac:spMkLst>
        </pc:spChg>
        <pc:spChg chg="add mod">
          <ac:chgData name="美咲 樋口" userId="d0f65de3b7c628ae" providerId="LiveId" clId="{AE36BD12-A291-4612-9AC8-265E960BCAFD}" dt="2023-08-27T15:00:30.164" v="985" actId="14100"/>
          <ac:spMkLst>
            <pc:docMk/>
            <pc:sldMk cId="1703221203" sldId="268"/>
            <ac:spMk id="3" creationId="{56973E18-D1BC-0D91-A783-E43E4B3BD3BB}"/>
          </ac:spMkLst>
        </pc:spChg>
        <pc:spChg chg="mod">
          <ac:chgData name="美咲 樋口" userId="d0f65de3b7c628ae" providerId="LiveId" clId="{AE36BD12-A291-4612-9AC8-265E960BCAFD}" dt="2023-08-27T15:00:13.515" v="981" actId="1076"/>
          <ac:spMkLst>
            <pc:docMk/>
            <pc:sldMk cId="1703221203" sldId="268"/>
            <ac:spMk id="6" creationId="{875046A8-2A23-3C90-83C6-8D83BD146F69}"/>
          </ac:spMkLst>
        </pc:spChg>
        <pc:spChg chg="mod">
          <ac:chgData name="美咲 樋口" userId="d0f65de3b7c628ae" providerId="LiveId" clId="{AE36BD12-A291-4612-9AC8-265E960BCAFD}" dt="2023-08-27T15:00:51.004" v="986" actId="1076"/>
          <ac:spMkLst>
            <pc:docMk/>
            <pc:sldMk cId="1703221203" sldId="268"/>
            <ac:spMk id="8" creationId="{7AEC623D-2E99-3741-6B38-824C0A5A77A3}"/>
          </ac:spMkLst>
        </pc:spChg>
      </pc:sldChg>
      <pc:sldChg chg="modSp mod">
        <pc:chgData name="美咲 樋口" userId="d0f65de3b7c628ae" providerId="LiveId" clId="{AE36BD12-A291-4612-9AC8-265E960BCAFD}" dt="2023-08-27T15:01:26.385" v="989"/>
        <pc:sldMkLst>
          <pc:docMk/>
          <pc:sldMk cId="2625013452" sldId="269"/>
        </pc:sldMkLst>
        <pc:spChg chg="mod">
          <ac:chgData name="美咲 樋口" userId="d0f65de3b7c628ae" providerId="LiveId" clId="{AE36BD12-A291-4612-9AC8-265E960BCAFD}" dt="2023-08-27T15:01:26.385" v="989"/>
          <ac:spMkLst>
            <pc:docMk/>
            <pc:sldMk cId="2625013452" sldId="269"/>
            <ac:spMk id="2" creationId="{B985A12E-AEDF-70F0-11A5-18CCE5757C80}"/>
          </ac:spMkLst>
        </pc:spChg>
      </pc:sldChg>
      <pc:sldChg chg="addSp delSp modSp mod">
        <pc:chgData name="美咲 樋口" userId="d0f65de3b7c628ae" providerId="LiveId" clId="{AE36BD12-A291-4612-9AC8-265E960BCAFD}" dt="2023-08-27T15:01:39.625" v="991"/>
        <pc:sldMkLst>
          <pc:docMk/>
          <pc:sldMk cId="779105894" sldId="270"/>
        </pc:sldMkLst>
        <pc:spChg chg="mod">
          <ac:chgData name="美咲 樋口" userId="d0f65de3b7c628ae" providerId="LiveId" clId="{AE36BD12-A291-4612-9AC8-265E960BCAFD}" dt="2023-08-27T15:01:39.625" v="991"/>
          <ac:spMkLst>
            <pc:docMk/>
            <pc:sldMk cId="779105894" sldId="270"/>
            <ac:spMk id="2" creationId="{1D94E1EF-FEEF-FAEA-47DE-BC33AFFEA5F0}"/>
          </ac:spMkLst>
        </pc:spChg>
        <pc:spChg chg="add mod">
          <ac:chgData name="美咲 樋口" userId="d0f65de3b7c628ae" providerId="LiveId" clId="{AE36BD12-A291-4612-9AC8-265E960BCAFD}" dt="2023-08-27T14:23:20.318" v="44" actId="14100"/>
          <ac:spMkLst>
            <pc:docMk/>
            <pc:sldMk cId="779105894" sldId="270"/>
            <ac:spMk id="3" creationId="{C338AF3C-B405-5790-C5E6-614C283B22F4}"/>
          </ac:spMkLst>
        </pc:spChg>
        <pc:spChg chg="mod">
          <ac:chgData name="美咲 樋口" userId="d0f65de3b7c628ae" providerId="LiveId" clId="{AE36BD12-A291-4612-9AC8-265E960BCAFD}" dt="2023-08-27T14:22:16.085" v="9" actId="14100"/>
          <ac:spMkLst>
            <pc:docMk/>
            <pc:sldMk cId="779105894" sldId="270"/>
            <ac:spMk id="5" creationId="{C9A50B1D-531E-423C-0DF8-18C16CB1B806}"/>
          </ac:spMkLst>
        </pc:spChg>
        <pc:spChg chg="add del mod">
          <ac:chgData name="美咲 樋口" userId="d0f65de3b7c628ae" providerId="LiveId" clId="{AE36BD12-A291-4612-9AC8-265E960BCAFD}" dt="2023-08-27T14:22:42.028" v="22" actId="14100"/>
          <ac:spMkLst>
            <pc:docMk/>
            <pc:sldMk cId="779105894" sldId="270"/>
            <ac:spMk id="7" creationId="{D6F1EB67-B2C8-6841-898D-22773BF0976C}"/>
          </ac:spMkLst>
        </pc:spChg>
      </pc:sldChg>
      <pc:sldChg chg="modSp mod">
        <pc:chgData name="美咲 樋口" userId="d0f65de3b7c628ae" providerId="LiveId" clId="{AE36BD12-A291-4612-9AC8-265E960BCAFD}" dt="2023-08-27T15:01:31.213" v="990"/>
        <pc:sldMkLst>
          <pc:docMk/>
          <pc:sldMk cId="3643955144" sldId="271"/>
        </pc:sldMkLst>
        <pc:spChg chg="mod">
          <ac:chgData name="美咲 樋口" userId="d0f65de3b7c628ae" providerId="LiveId" clId="{AE36BD12-A291-4612-9AC8-265E960BCAFD}" dt="2023-08-27T15:01:31.213" v="990"/>
          <ac:spMkLst>
            <pc:docMk/>
            <pc:sldMk cId="3643955144" sldId="271"/>
            <ac:spMk id="2" creationId="{4E3FC9AF-ED0E-9DF7-AC13-E382E99BF1B4}"/>
          </ac:spMkLst>
        </pc:spChg>
        <pc:cxnChg chg="mod">
          <ac:chgData name="美咲 樋口" userId="d0f65de3b7c628ae" providerId="LiveId" clId="{AE36BD12-A291-4612-9AC8-265E960BCAFD}" dt="2023-08-27T14:21:54.640" v="6" actId="1037"/>
          <ac:cxnSpMkLst>
            <pc:docMk/>
            <pc:sldMk cId="3643955144" sldId="271"/>
            <ac:cxnSpMk id="5" creationId="{92302201-BC37-9D9B-CF9C-CB29A492A9AB}"/>
          </ac:cxnSpMkLst>
        </pc:cxnChg>
      </pc:sldChg>
      <pc:sldChg chg="delSp modSp mod">
        <pc:chgData name="美咲 樋口" userId="d0f65de3b7c628ae" providerId="LiveId" clId="{AE36BD12-A291-4612-9AC8-265E960BCAFD}" dt="2023-08-27T15:02:08.920" v="997" actId="20577"/>
        <pc:sldMkLst>
          <pc:docMk/>
          <pc:sldMk cId="169307885" sldId="272"/>
        </pc:sldMkLst>
        <pc:spChg chg="mod">
          <ac:chgData name="美咲 樋口" userId="d0f65de3b7c628ae" providerId="LiveId" clId="{AE36BD12-A291-4612-9AC8-265E960BCAFD}" dt="2023-08-27T15:02:08.920" v="997" actId="20577"/>
          <ac:spMkLst>
            <pc:docMk/>
            <pc:sldMk cId="169307885" sldId="272"/>
            <ac:spMk id="2" creationId="{78E86F8A-3A71-8DA7-1ADD-0CDF83509B9B}"/>
          </ac:spMkLst>
        </pc:spChg>
        <pc:spChg chg="mod">
          <ac:chgData name="美咲 樋口" userId="d0f65de3b7c628ae" providerId="LiveId" clId="{AE36BD12-A291-4612-9AC8-265E960BCAFD}" dt="2023-08-27T14:23:50.032" v="52" actId="14100"/>
          <ac:spMkLst>
            <pc:docMk/>
            <pc:sldMk cId="169307885" sldId="272"/>
            <ac:spMk id="4" creationId="{1611EBD9-780C-9736-DB85-AAF94E24126D}"/>
          </ac:spMkLst>
        </pc:spChg>
        <pc:spChg chg="del">
          <ac:chgData name="美咲 樋口" userId="d0f65de3b7c628ae" providerId="LiveId" clId="{AE36BD12-A291-4612-9AC8-265E960BCAFD}" dt="2023-08-27T14:23:27.220" v="45" actId="478"/>
          <ac:spMkLst>
            <pc:docMk/>
            <pc:sldMk cId="169307885" sldId="272"/>
            <ac:spMk id="7" creationId="{60DAAE85-E001-81D5-BC3A-1F3EBB1CD85A}"/>
          </ac:spMkLst>
        </pc:spChg>
        <pc:spChg chg="mod">
          <ac:chgData name="美咲 樋口" userId="d0f65de3b7c628ae" providerId="LiveId" clId="{AE36BD12-A291-4612-9AC8-265E960BCAFD}" dt="2023-08-27T14:24:01.464" v="53" actId="14100"/>
          <ac:spMkLst>
            <pc:docMk/>
            <pc:sldMk cId="169307885" sldId="272"/>
            <ac:spMk id="9" creationId="{00EBAB6E-A59D-AD43-7873-553C69D85DBD}"/>
          </ac:spMkLst>
        </pc:spChg>
        <pc:picChg chg="mod">
          <ac:chgData name="美咲 樋口" userId="d0f65de3b7c628ae" providerId="LiveId" clId="{AE36BD12-A291-4612-9AC8-265E960BCAFD}" dt="2023-08-27T14:23:45.188" v="50" actId="1076"/>
          <ac:picMkLst>
            <pc:docMk/>
            <pc:sldMk cId="169307885" sldId="272"/>
            <ac:picMk id="5" creationId="{680D678B-1DB0-B415-F82C-000FAB01E808}"/>
          </ac:picMkLst>
        </pc:picChg>
      </pc:sldChg>
      <pc:sldChg chg="addSp modSp mod">
        <pc:chgData name="美咲 樋口" userId="d0f65de3b7c628ae" providerId="LiveId" clId="{AE36BD12-A291-4612-9AC8-265E960BCAFD}" dt="2023-08-27T15:02:21.977" v="1000" actId="20577"/>
        <pc:sldMkLst>
          <pc:docMk/>
          <pc:sldMk cId="2922997967" sldId="273"/>
        </pc:sldMkLst>
        <pc:spChg chg="mod">
          <ac:chgData name="美咲 樋口" userId="d0f65de3b7c628ae" providerId="LiveId" clId="{AE36BD12-A291-4612-9AC8-265E960BCAFD}" dt="2023-08-27T15:02:21.977" v="1000" actId="20577"/>
          <ac:spMkLst>
            <pc:docMk/>
            <pc:sldMk cId="2922997967" sldId="273"/>
            <ac:spMk id="2" creationId="{E893BC98-02D0-6743-157B-7DB795B5DF16}"/>
          </ac:spMkLst>
        </pc:spChg>
        <pc:spChg chg="add mod">
          <ac:chgData name="美咲 樋口" userId="d0f65de3b7c628ae" providerId="LiveId" clId="{AE36BD12-A291-4612-9AC8-265E960BCAFD}" dt="2023-08-27T14:30:09.167" v="197" actId="14100"/>
          <ac:spMkLst>
            <pc:docMk/>
            <pc:sldMk cId="2922997967" sldId="273"/>
            <ac:spMk id="3" creationId="{DB0ECF04-D1BC-0CE7-AD7C-5F83C189F489}"/>
          </ac:spMkLst>
        </pc:spChg>
        <pc:spChg chg="mod">
          <ac:chgData name="美咲 樋口" userId="d0f65de3b7c628ae" providerId="LiveId" clId="{AE36BD12-A291-4612-9AC8-265E960BCAFD}" dt="2023-08-27T14:30:01.599" v="196" actId="14100"/>
          <ac:spMkLst>
            <pc:docMk/>
            <pc:sldMk cId="2922997967" sldId="273"/>
            <ac:spMk id="4" creationId="{07ADD84F-136E-5186-E190-F7560D98D29A}"/>
          </ac:spMkLst>
        </pc:spChg>
        <pc:spChg chg="add mod">
          <ac:chgData name="美咲 樋口" userId="d0f65de3b7c628ae" providerId="LiveId" clId="{AE36BD12-A291-4612-9AC8-265E960BCAFD}" dt="2023-08-27T14:30:49.771" v="213" actId="20577"/>
          <ac:spMkLst>
            <pc:docMk/>
            <pc:sldMk cId="2922997967" sldId="273"/>
            <ac:spMk id="6" creationId="{022C3CC0-76B9-AE5A-8137-AD1D44B37FCC}"/>
          </ac:spMkLst>
        </pc:spChg>
        <pc:spChg chg="mod">
          <ac:chgData name="美咲 樋口" userId="d0f65de3b7c628ae" providerId="LiveId" clId="{AE36BD12-A291-4612-9AC8-265E960BCAFD}" dt="2023-08-27T14:28:29.478" v="131" actId="14100"/>
          <ac:spMkLst>
            <pc:docMk/>
            <pc:sldMk cId="2922997967" sldId="273"/>
            <ac:spMk id="7" creationId="{F16C2704-F1FE-2BB7-DDCE-CB18D79FE099}"/>
          </ac:spMkLst>
        </pc:spChg>
      </pc:sldChg>
      <pc:sldChg chg="modSp del mod">
        <pc:chgData name="美咲 樋口" userId="d0f65de3b7c628ae" providerId="LiveId" clId="{AE36BD12-A291-4612-9AC8-265E960BCAFD}" dt="2023-08-27T15:02:53.717" v="1009" actId="47"/>
        <pc:sldMkLst>
          <pc:docMk/>
          <pc:sldMk cId="666620759" sldId="274"/>
        </pc:sldMkLst>
        <pc:spChg chg="mod">
          <ac:chgData name="美咲 樋口" userId="d0f65de3b7c628ae" providerId="LiveId" clId="{AE36BD12-A291-4612-9AC8-265E960BCAFD}" dt="2023-08-27T15:02:43.072" v="1008" actId="20577"/>
          <ac:spMkLst>
            <pc:docMk/>
            <pc:sldMk cId="666620759" sldId="274"/>
            <ac:spMk id="2" creationId="{B8641AE3-08C8-586F-1D21-613E0361E663}"/>
          </ac:spMkLst>
        </pc:spChg>
      </pc:sldChg>
      <pc:sldChg chg="delSp modSp mod">
        <pc:chgData name="美咲 樋口" userId="d0f65de3b7c628ae" providerId="LiveId" clId="{AE36BD12-A291-4612-9AC8-265E960BCAFD}" dt="2023-08-27T15:03:35.371" v="1018" actId="20577"/>
        <pc:sldMkLst>
          <pc:docMk/>
          <pc:sldMk cId="1330216250" sldId="275"/>
        </pc:sldMkLst>
        <pc:spChg chg="mod">
          <ac:chgData name="美咲 樋口" userId="d0f65de3b7c628ae" providerId="LiveId" clId="{AE36BD12-A291-4612-9AC8-265E960BCAFD}" dt="2023-08-27T15:03:35.371" v="1018" actId="20577"/>
          <ac:spMkLst>
            <pc:docMk/>
            <pc:sldMk cId="1330216250" sldId="275"/>
            <ac:spMk id="2" creationId="{B8641AE3-08C8-586F-1D21-613E0361E663}"/>
          </ac:spMkLst>
        </pc:spChg>
        <pc:spChg chg="del mod">
          <ac:chgData name="美咲 樋口" userId="d0f65de3b7c628ae" providerId="LiveId" clId="{AE36BD12-A291-4612-9AC8-265E960BCAFD}" dt="2023-08-27T14:32:46.408" v="295" actId="478"/>
          <ac:spMkLst>
            <pc:docMk/>
            <pc:sldMk cId="1330216250" sldId="275"/>
            <ac:spMk id="4" creationId="{338C1FCB-6D4D-4447-758D-04367E5F33DB}"/>
          </ac:spMkLst>
        </pc:spChg>
        <pc:spChg chg="mod">
          <ac:chgData name="美咲 樋口" userId="d0f65de3b7c628ae" providerId="LiveId" clId="{AE36BD12-A291-4612-9AC8-265E960BCAFD}" dt="2023-08-27T14:32:18.083" v="294" actId="14100"/>
          <ac:spMkLst>
            <pc:docMk/>
            <pc:sldMk cId="1330216250" sldId="275"/>
            <ac:spMk id="7" creationId="{F1924037-B108-B3FE-5D68-9D8AA40E1621}"/>
          </ac:spMkLst>
        </pc:spChg>
      </pc:sldChg>
      <pc:sldChg chg="addSp modSp mod">
        <pc:chgData name="美咲 樋口" userId="d0f65de3b7c628ae" providerId="LiveId" clId="{AE36BD12-A291-4612-9AC8-265E960BCAFD}" dt="2023-08-27T15:03:30.304" v="1016" actId="20577"/>
        <pc:sldMkLst>
          <pc:docMk/>
          <pc:sldMk cId="2459716388" sldId="276"/>
        </pc:sldMkLst>
        <pc:spChg chg="mod">
          <ac:chgData name="美咲 樋口" userId="d0f65de3b7c628ae" providerId="LiveId" clId="{AE36BD12-A291-4612-9AC8-265E960BCAFD}" dt="2023-08-27T15:03:30.304" v="1016" actId="20577"/>
          <ac:spMkLst>
            <pc:docMk/>
            <pc:sldMk cId="2459716388" sldId="276"/>
            <ac:spMk id="2" creationId="{B8641AE3-08C8-586F-1D21-613E0361E663}"/>
          </ac:spMkLst>
        </pc:spChg>
        <pc:spChg chg="add mod">
          <ac:chgData name="美咲 樋口" userId="d0f65de3b7c628ae" providerId="LiveId" clId="{AE36BD12-A291-4612-9AC8-265E960BCAFD}" dt="2023-08-27T14:34:27.854" v="324" actId="20577"/>
          <ac:spMkLst>
            <pc:docMk/>
            <pc:sldMk cId="2459716388" sldId="276"/>
            <ac:spMk id="3" creationId="{89D4D4FB-C7E7-4220-080B-8CB35CBB1968}"/>
          </ac:spMkLst>
        </pc:spChg>
        <pc:spChg chg="mod">
          <ac:chgData name="美咲 樋口" userId="d0f65de3b7c628ae" providerId="LiveId" clId="{AE36BD12-A291-4612-9AC8-265E960BCAFD}" dt="2023-08-27T14:33:07.256" v="300" actId="1035"/>
          <ac:spMkLst>
            <pc:docMk/>
            <pc:sldMk cId="2459716388" sldId="276"/>
            <ac:spMk id="4" creationId="{9E838CA7-D5AA-3553-816C-9568971666C7}"/>
          </ac:spMkLst>
        </pc:spChg>
      </pc:sldChg>
      <pc:sldChg chg="modSp mod">
        <pc:chgData name="美咲 樋口" userId="d0f65de3b7c628ae" providerId="LiveId" clId="{AE36BD12-A291-4612-9AC8-265E960BCAFD}" dt="2023-08-27T15:02:34.980" v="1005" actId="20577"/>
        <pc:sldMkLst>
          <pc:docMk/>
          <pc:sldMk cId="4020318657" sldId="277"/>
        </pc:sldMkLst>
        <pc:spChg chg="mod">
          <ac:chgData name="美咲 樋口" userId="d0f65de3b7c628ae" providerId="LiveId" clId="{AE36BD12-A291-4612-9AC8-265E960BCAFD}" dt="2023-08-27T15:02:34.980" v="1005" actId="20577"/>
          <ac:spMkLst>
            <pc:docMk/>
            <pc:sldMk cId="4020318657" sldId="277"/>
            <ac:spMk id="2" creationId="{B8641AE3-08C8-586F-1D21-613E0361E663}"/>
          </ac:spMkLst>
        </pc:spChg>
        <pc:spChg chg="mod">
          <ac:chgData name="美咲 樋口" userId="d0f65de3b7c628ae" providerId="LiveId" clId="{AE36BD12-A291-4612-9AC8-265E960BCAFD}" dt="2023-08-27T14:31:42.897" v="291" actId="14100"/>
          <ac:spMkLst>
            <pc:docMk/>
            <pc:sldMk cId="4020318657" sldId="277"/>
            <ac:spMk id="4" creationId="{60532930-000C-0478-E11F-E70C4B6CC19F}"/>
          </ac:spMkLst>
        </pc:spChg>
        <pc:spChg chg="mod">
          <ac:chgData name="美咲 樋口" userId="d0f65de3b7c628ae" providerId="LiveId" clId="{AE36BD12-A291-4612-9AC8-265E960BCAFD}" dt="2023-08-27T14:31:19.363" v="261" actId="14100"/>
          <ac:spMkLst>
            <pc:docMk/>
            <pc:sldMk cId="4020318657" sldId="277"/>
            <ac:spMk id="7" creationId="{71354485-7626-1E8B-DF56-21D9E27B2ED9}"/>
          </ac:spMkLst>
        </pc:spChg>
      </pc:sldChg>
      <pc:sldChg chg="del">
        <pc:chgData name="美咲 樋口" userId="d0f65de3b7c628ae" providerId="LiveId" clId="{AE36BD12-A291-4612-9AC8-265E960BCAFD}" dt="2023-08-27T15:03:23.675" v="1013" actId="47"/>
        <pc:sldMkLst>
          <pc:docMk/>
          <pc:sldMk cId="1112215916" sldId="278"/>
        </pc:sldMkLst>
      </pc:sldChg>
      <pc:sldChg chg="delSp modSp mod">
        <pc:chgData name="美咲 樋口" userId="d0f65de3b7c628ae" providerId="LiveId" clId="{AE36BD12-A291-4612-9AC8-265E960BCAFD}" dt="2023-08-27T15:03:46.263" v="1019"/>
        <pc:sldMkLst>
          <pc:docMk/>
          <pc:sldMk cId="3812615842" sldId="279"/>
        </pc:sldMkLst>
        <pc:spChg chg="mod">
          <ac:chgData name="美咲 樋口" userId="d0f65de3b7c628ae" providerId="LiveId" clId="{AE36BD12-A291-4612-9AC8-265E960BCAFD}" dt="2023-08-27T15:03:46.263" v="1019"/>
          <ac:spMkLst>
            <pc:docMk/>
            <pc:sldMk cId="3812615842" sldId="279"/>
            <ac:spMk id="2" creationId="{31CE7DD2-4041-72FF-2312-64FEADB480BF}"/>
          </ac:spMkLst>
        </pc:spChg>
        <pc:spChg chg="del mod">
          <ac:chgData name="美咲 樋口" userId="d0f65de3b7c628ae" providerId="LiveId" clId="{AE36BD12-A291-4612-9AC8-265E960BCAFD}" dt="2023-08-27T14:34:58.537" v="348" actId="478"/>
          <ac:spMkLst>
            <pc:docMk/>
            <pc:sldMk cId="3812615842" sldId="279"/>
            <ac:spMk id="4" creationId="{3B76CECF-BB52-5F94-ABAC-D135A1C156C9}"/>
          </ac:spMkLst>
        </pc:spChg>
        <pc:spChg chg="mod">
          <ac:chgData name="美咲 樋口" userId="d0f65de3b7c628ae" providerId="LiveId" clId="{AE36BD12-A291-4612-9AC8-265E960BCAFD}" dt="2023-08-27T14:34:56.859" v="347" actId="14100"/>
          <ac:spMkLst>
            <pc:docMk/>
            <pc:sldMk cId="3812615842" sldId="279"/>
            <ac:spMk id="7" creationId="{3FD69269-936F-5BC3-F836-E8BD7A7AF0F4}"/>
          </ac:spMkLst>
        </pc:spChg>
      </pc:sldChg>
      <pc:sldChg chg="modSp mod">
        <pc:chgData name="美咲 樋口" userId="d0f65de3b7c628ae" providerId="LiveId" clId="{AE36BD12-A291-4612-9AC8-265E960BCAFD}" dt="2023-08-27T15:03:50.632" v="1020"/>
        <pc:sldMkLst>
          <pc:docMk/>
          <pc:sldMk cId="3944377051" sldId="280"/>
        </pc:sldMkLst>
        <pc:spChg chg="mod">
          <ac:chgData name="美咲 樋口" userId="d0f65de3b7c628ae" providerId="LiveId" clId="{AE36BD12-A291-4612-9AC8-265E960BCAFD}" dt="2023-08-27T15:03:50.632" v="1020"/>
          <ac:spMkLst>
            <pc:docMk/>
            <pc:sldMk cId="3944377051" sldId="280"/>
            <ac:spMk id="2" creationId="{8394D2AD-7376-1FC8-1EBF-963EDB4C8E4C}"/>
          </ac:spMkLst>
        </pc:spChg>
        <pc:spChg chg="mod">
          <ac:chgData name="美咲 樋口" userId="d0f65de3b7c628ae" providerId="LiveId" clId="{AE36BD12-A291-4612-9AC8-265E960BCAFD}" dt="2023-08-27T14:35:39.700" v="444" actId="20577"/>
          <ac:spMkLst>
            <pc:docMk/>
            <pc:sldMk cId="3944377051" sldId="280"/>
            <ac:spMk id="4" creationId="{56CDC1FE-A74B-E0AD-166F-2059F40E4BA8}"/>
          </ac:spMkLst>
        </pc:spChg>
        <pc:spChg chg="mod">
          <ac:chgData name="美咲 樋口" userId="d0f65de3b7c628ae" providerId="LiveId" clId="{AE36BD12-A291-4612-9AC8-265E960BCAFD}" dt="2023-08-27T14:35:26.495" v="423" actId="14100"/>
          <ac:spMkLst>
            <pc:docMk/>
            <pc:sldMk cId="3944377051" sldId="280"/>
            <ac:spMk id="7" creationId="{EEE30518-5039-F334-AF82-16159756BD02}"/>
          </ac:spMkLst>
        </pc:spChg>
      </pc:sldChg>
      <pc:sldChg chg="modSp mod">
        <pc:chgData name="美咲 樋口" userId="d0f65de3b7c628ae" providerId="LiveId" clId="{AE36BD12-A291-4612-9AC8-265E960BCAFD}" dt="2023-08-27T15:03:57.436" v="1023" actId="20577"/>
        <pc:sldMkLst>
          <pc:docMk/>
          <pc:sldMk cId="2890181435" sldId="281"/>
        </pc:sldMkLst>
        <pc:spChg chg="mod">
          <ac:chgData name="美咲 樋口" userId="d0f65de3b7c628ae" providerId="LiveId" clId="{AE36BD12-A291-4612-9AC8-265E960BCAFD}" dt="2023-08-27T15:03:57.436" v="1023" actId="20577"/>
          <ac:spMkLst>
            <pc:docMk/>
            <pc:sldMk cId="2890181435" sldId="281"/>
            <ac:spMk id="2" creationId="{B8AC72F2-E5BB-1C66-EBED-F1325E59FB94}"/>
          </ac:spMkLst>
        </pc:spChg>
      </pc:sldChg>
      <pc:sldChg chg="addSp modSp mod">
        <pc:chgData name="美咲 樋口" userId="d0f65de3b7c628ae" providerId="LiveId" clId="{AE36BD12-A291-4612-9AC8-265E960BCAFD}" dt="2023-08-27T15:04:22.443" v="1026" actId="20577"/>
        <pc:sldMkLst>
          <pc:docMk/>
          <pc:sldMk cId="593768432" sldId="282"/>
        </pc:sldMkLst>
        <pc:spChg chg="mod">
          <ac:chgData name="美咲 樋口" userId="d0f65de3b7c628ae" providerId="LiveId" clId="{AE36BD12-A291-4612-9AC8-265E960BCAFD}" dt="2023-08-27T15:04:22.443" v="1026" actId="20577"/>
          <ac:spMkLst>
            <pc:docMk/>
            <pc:sldMk cId="593768432" sldId="282"/>
            <ac:spMk id="2" creationId="{0713076B-EE6F-4B35-525D-3EA9ADDC4C16}"/>
          </ac:spMkLst>
        </pc:spChg>
        <pc:spChg chg="add mod">
          <ac:chgData name="美咲 樋口" userId="d0f65de3b7c628ae" providerId="LiveId" clId="{AE36BD12-A291-4612-9AC8-265E960BCAFD}" dt="2023-08-27T14:37:07.820" v="472" actId="14100"/>
          <ac:spMkLst>
            <pc:docMk/>
            <pc:sldMk cId="593768432" sldId="282"/>
            <ac:spMk id="3" creationId="{887849F1-ECCC-6387-83ED-1F0035A05407}"/>
          </ac:spMkLst>
        </pc:spChg>
        <pc:spChg chg="mod">
          <ac:chgData name="美咲 樋口" userId="d0f65de3b7c628ae" providerId="LiveId" clId="{AE36BD12-A291-4612-9AC8-265E960BCAFD}" dt="2023-08-27T14:36:28.420" v="449" actId="14100"/>
          <ac:spMkLst>
            <pc:docMk/>
            <pc:sldMk cId="593768432" sldId="282"/>
            <ac:spMk id="4" creationId="{A382FCC4-799B-E9E2-4506-0CFEE504CB95}"/>
          </ac:spMkLst>
        </pc:spChg>
        <pc:spChg chg="add mod">
          <ac:chgData name="美咲 樋口" userId="d0f65de3b7c628ae" providerId="LiveId" clId="{AE36BD12-A291-4612-9AC8-265E960BCAFD}" dt="2023-08-27T14:37:35.323" v="498" actId="14100"/>
          <ac:spMkLst>
            <pc:docMk/>
            <pc:sldMk cId="593768432" sldId="282"/>
            <ac:spMk id="7" creationId="{591FA066-0483-0987-2F71-A552C62A81A0}"/>
          </ac:spMkLst>
        </pc:spChg>
        <pc:spChg chg="add mod">
          <ac:chgData name="美咲 樋口" userId="d0f65de3b7c628ae" providerId="LiveId" clId="{AE36BD12-A291-4612-9AC8-265E960BCAFD}" dt="2023-08-27T14:37:49.071" v="501" actId="14100"/>
          <ac:spMkLst>
            <pc:docMk/>
            <pc:sldMk cId="593768432" sldId="282"/>
            <ac:spMk id="8" creationId="{3959A25D-61B8-2695-5C3C-7C28F366ACBE}"/>
          </ac:spMkLst>
        </pc:spChg>
        <pc:picChg chg="mod">
          <ac:chgData name="美咲 樋口" userId="d0f65de3b7c628ae" providerId="LiveId" clId="{AE36BD12-A291-4612-9AC8-265E960BCAFD}" dt="2023-08-27T14:36:05.132" v="446" actId="1076"/>
          <ac:picMkLst>
            <pc:docMk/>
            <pc:sldMk cId="593768432" sldId="282"/>
            <ac:picMk id="5" creationId="{826D7F5F-491B-EFC9-965C-A9F27BBFB5CA}"/>
          </ac:picMkLst>
        </pc:picChg>
        <pc:picChg chg="add mod">
          <ac:chgData name="美咲 樋口" userId="d0f65de3b7c628ae" providerId="LiveId" clId="{AE36BD12-A291-4612-9AC8-265E960BCAFD}" dt="2023-08-27T14:37:10.555" v="473" actId="571"/>
          <ac:picMkLst>
            <pc:docMk/>
            <pc:sldMk cId="593768432" sldId="282"/>
            <ac:picMk id="6" creationId="{31833459-7E37-9AED-BF75-61FD5555B00A}"/>
          </ac:picMkLst>
        </pc:picChg>
      </pc:sldChg>
      <pc:sldChg chg="modSp mod">
        <pc:chgData name="美咲 樋口" userId="d0f65de3b7c628ae" providerId="LiveId" clId="{AE36BD12-A291-4612-9AC8-265E960BCAFD}" dt="2023-08-27T15:05:05.512" v="1029" actId="20577"/>
        <pc:sldMkLst>
          <pc:docMk/>
          <pc:sldMk cId="1995791033" sldId="283"/>
        </pc:sldMkLst>
        <pc:spChg chg="mod">
          <ac:chgData name="美咲 樋口" userId="d0f65de3b7c628ae" providerId="LiveId" clId="{AE36BD12-A291-4612-9AC8-265E960BCAFD}" dt="2023-08-27T15:05:05.512" v="1029" actId="20577"/>
          <ac:spMkLst>
            <pc:docMk/>
            <pc:sldMk cId="1995791033" sldId="283"/>
            <ac:spMk id="2" creationId="{C292CA40-DD23-2B04-BE11-081CD8E59A69}"/>
          </ac:spMkLst>
        </pc:spChg>
        <pc:spChg chg="mod">
          <ac:chgData name="美咲 樋口" userId="d0f65de3b7c628ae" providerId="LiveId" clId="{AE36BD12-A291-4612-9AC8-265E960BCAFD}" dt="2023-08-27T14:38:22.865" v="503" actId="14100"/>
          <ac:spMkLst>
            <pc:docMk/>
            <pc:sldMk cId="1995791033" sldId="283"/>
            <ac:spMk id="4" creationId="{CD53A66A-E3D7-F33A-DDC9-696CCD5D8E79}"/>
          </ac:spMkLst>
        </pc:spChg>
        <pc:spChg chg="mod">
          <ac:chgData name="美咲 樋口" userId="d0f65de3b7c628ae" providerId="LiveId" clId="{AE36BD12-A291-4612-9AC8-265E960BCAFD}" dt="2023-08-27T14:38:40.661" v="537" actId="20577"/>
          <ac:spMkLst>
            <pc:docMk/>
            <pc:sldMk cId="1995791033" sldId="283"/>
            <ac:spMk id="7" creationId="{B93F1115-7374-29CE-B391-FA6833214D4E}"/>
          </ac:spMkLst>
        </pc:spChg>
      </pc:sldChg>
      <pc:sldChg chg="modSp mod">
        <pc:chgData name="美咲 樋口" userId="d0f65de3b7c628ae" providerId="LiveId" clId="{AE36BD12-A291-4612-9AC8-265E960BCAFD}" dt="2023-08-27T15:05:42.807" v="1032" actId="20577"/>
        <pc:sldMkLst>
          <pc:docMk/>
          <pc:sldMk cId="673924314" sldId="284"/>
        </pc:sldMkLst>
        <pc:spChg chg="mod">
          <ac:chgData name="美咲 樋口" userId="d0f65de3b7c628ae" providerId="LiveId" clId="{AE36BD12-A291-4612-9AC8-265E960BCAFD}" dt="2023-08-27T15:05:42.807" v="1032" actId="20577"/>
          <ac:spMkLst>
            <pc:docMk/>
            <pc:sldMk cId="673924314" sldId="284"/>
            <ac:spMk id="2" creationId="{CDA1C54C-7002-C884-72B1-41D68E262A95}"/>
          </ac:spMkLst>
        </pc:spChg>
        <pc:spChg chg="mod">
          <ac:chgData name="美咲 樋口" userId="d0f65de3b7c628ae" providerId="LiveId" clId="{AE36BD12-A291-4612-9AC8-265E960BCAFD}" dt="2023-08-27T14:39:07.819" v="550" actId="14100"/>
          <ac:spMkLst>
            <pc:docMk/>
            <pc:sldMk cId="673924314" sldId="284"/>
            <ac:spMk id="4" creationId="{E6FC088A-BD81-8461-170C-69F852D1368D}"/>
          </ac:spMkLst>
        </pc:spChg>
        <pc:spChg chg="mod">
          <ac:chgData name="美咲 樋口" userId="d0f65de3b7c628ae" providerId="LiveId" clId="{AE36BD12-A291-4612-9AC8-265E960BCAFD}" dt="2023-08-27T14:39:39.156" v="582" actId="14100"/>
          <ac:spMkLst>
            <pc:docMk/>
            <pc:sldMk cId="673924314" sldId="284"/>
            <ac:spMk id="7" creationId="{5341F634-2A89-EFFD-EF72-D0FB6C523599}"/>
          </ac:spMkLst>
        </pc:spChg>
      </pc:sldChg>
      <pc:sldChg chg="addSp modSp mod">
        <pc:chgData name="美咲 樋口" userId="d0f65de3b7c628ae" providerId="LiveId" clId="{AE36BD12-A291-4612-9AC8-265E960BCAFD}" dt="2023-08-27T15:06:04.122" v="1036"/>
        <pc:sldMkLst>
          <pc:docMk/>
          <pc:sldMk cId="3401200400" sldId="285"/>
        </pc:sldMkLst>
        <pc:spChg chg="mod">
          <ac:chgData name="美咲 樋口" userId="d0f65de3b7c628ae" providerId="LiveId" clId="{AE36BD12-A291-4612-9AC8-265E960BCAFD}" dt="2023-08-27T15:06:04.122" v="1036"/>
          <ac:spMkLst>
            <pc:docMk/>
            <pc:sldMk cId="3401200400" sldId="285"/>
            <ac:spMk id="2" creationId="{D7F738BC-1CB0-7AB8-679C-0DBDCF5D7550}"/>
          </ac:spMkLst>
        </pc:spChg>
        <pc:spChg chg="mod">
          <ac:chgData name="美咲 樋口" userId="d0f65de3b7c628ae" providerId="LiveId" clId="{AE36BD12-A291-4612-9AC8-265E960BCAFD}" dt="2023-08-27T14:41:55.514" v="643" actId="14100"/>
          <ac:spMkLst>
            <pc:docMk/>
            <pc:sldMk cId="3401200400" sldId="285"/>
            <ac:spMk id="4" creationId="{57E6195A-CABD-C3BA-87FB-94C0F2AAA03F}"/>
          </ac:spMkLst>
        </pc:spChg>
        <pc:spChg chg="add mod">
          <ac:chgData name="美咲 樋口" userId="d0f65de3b7c628ae" providerId="LiveId" clId="{AE36BD12-A291-4612-9AC8-265E960BCAFD}" dt="2023-08-27T14:42:11.029" v="656" actId="20577"/>
          <ac:spMkLst>
            <pc:docMk/>
            <pc:sldMk cId="3401200400" sldId="285"/>
            <ac:spMk id="7" creationId="{2D6A0BC9-21FA-2438-A429-E4C8C0A2A7AA}"/>
          </ac:spMkLst>
        </pc:spChg>
        <pc:cxnChg chg="add mod">
          <ac:chgData name="美咲 樋口" userId="d0f65de3b7c628ae" providerId="LiveId" clId="{AE36BD12-A291-4612-9AC8-265E960BCAFD}" dt="2023-08-27T14:41:48.901" v="642" actId="14100"/>
          <ac:cxnSpMkLst>
            <pc:docMk/>
            <pc:sldMk cId="3401200400" sldId="285"/>
            <ac:cxnSpMk id="3" creationId="{51BB002A-37B2-0BBC-36F7-EE5BC53722DA}"/>
          </ac:cxnSpMkLst>
        </pc:cxnChg>
      </pc:sldChg>
      <pc:sldChg chg="addSp modSp mod">
        <pc:chgData name="美咲 樋口" userId="d0f65de3b7c628ae" providerId="LiveId" clId="{AE36BD12-A291-4612-9AC8-265E960BCAFD}" dt="2023-08-27T15:05:51.880" v="1035" actId="20577"/>
        <pc:sldMkLst>
          <pc:docMk/>
          <pc:sldMk cId="430757276" sldId="286"/>
        </pc:sldMkLst>
        <pc:spChg chg="mod">
          <ac:chgData name="美咲 樋口" userId="d0f65de3b7c628ae" providerId="LiveId" clId="{AE36BD12-A291-4612-9AC8-265E960BCAFD}" dt="2023-08-27T15:05:51.880" v="1035" actId="20577"/>
          <ac:spMkLst>
            <pc:docMk/>
            <pc:sldMk cId="430757276" sldId="286"/>
            <ac:spMk id="2" creationId="{C701B678-1530-7ADC-2890-35CA4068EAC5}"/>
          </ac:spMkLst>
        </pc:spChg>
        <pc:spChg chg="mod">
          <ac:chgData name="美咲 樋口" userId="d0f65de3b7c628ae" providerId="LiveId" clId="{AE36BD12-A291-4612-9AC8-265E960BCAFD}" dt="2023-08-27T14:40:16.186" v="607" actId="20577"/>
          <ac:spMkLst>
            <pc:docMk/>
            <pc:sldMk cId="430757276" sldId="286"/>
            <ac:spMk id="4" creationId="{E31C5542-88CD-FAE6-398F-D6CA41448080}"/>
          </ac:spMkLst>
        </pc:spChg>
        <pc:cxnChg chg="add mod">
          <ac:chgData name="美咲 樋口" userId="d0f65de3b7c628ae" providerId="LiveId" clId="{AE36BD12-A291-4612-9AC8-265E960BCAFD}" dt="2023-08-27T14:40:58.411" v="612" actId="14100"/>
          <ac:cxnSpMkLst>
            <pc:docMk/>
            <pc:sldMk cId="430757276" sldId="286"/>
            <ac:cxnSpMk id="3" creationId="{895BCEE3-8620-8D89-FBD0-841989DC0E80}"/>
          </ac:cxnSpMkLst>
        </pc:cxnChg>
      </pc:sldChg>
      <pc:sldChg chg="addSp modSp mod">
        <pc:chgData name="美咲 樋口" userId="d0f65de3b7c628ae" providerId="LiveId" clId="{AE36BD12-A291-4612-9AC8-265E960BCAFD}" dt="2023-08-27T15:06:19.132" v="1037"/>
        <pc:sldMkLst>
          <pc:docMk/>
          <pc:sldMk cId="3917811284" sldId="287"/>
        </pc:sldMkLst>
        <pc:spChg chg="mod">
          <ac:chgData name="美咲 樋口" userId="d0f65de3b7c628ae" providerId="LiveId" clId="{AE36BD12-A291-4612-9AC8-265E960BCAFD}" dt="2023-08-27T15:06:19.132" v="1037"/>
          <ac:spMkLst>
            <pc:docMk/>
            <pc:sldMk cId="3917811284" sldId="287"/>
            <ac:spMk id="2" creationId="{721932DD-C21F-8765-9613-DA159BFE445C}"/>
          </ac:spMkLst>
        </pc:spChg>
        <pc:spChg chg="add mod">
          <ac:chgData name="美咲 樋口" userId="d0f65de3b7c628ae" providerId="LiveId" clId="{AE36BD12-A291-4612-9AC8-265E960BCAFD}" dt="2023-08-27T14:43:10.227" v="698" actId="20577"/>
          <ac:spMkLst>
            <pc:docMk/>
            <pc:sldMk cId="3917811284" sldId="287"/>
            <ac:spMk id="3" creationId="{2CD2977C-711A-CEA2-7F27-F9BB0D8F8267}"/>
          </ac:spMkLst>
        </pc:spChg>
      </pc:sldChg>
      <pc:sldChg chg="del">
        <pc:chgData name="美咲 樋口" userId="d0f65de3b7c628ae" providerId="LiveId" clId="{AE36BD12-A291-4612-9AC8-265E960BCAFD}" dt="2023-08-27T14:43:16.637" v="699" actId="2696"/>
        <pc:sldMkLst>
          <pc:docMk/>
          <pc:sldMk cId="1852159868" sldId="288"/>
        </pc:sldMkLst>
      </pc:sldChg>
      <pc:sldChg chg="add del">
        <pc:chgData name="美咲 樋口" userId="d0f65de3b7c628ae" providerId="LiveId" clId="{AE36BD12-A291-4612-9AC8-265E960BCAFD}" dt="2023-08-27T14:45:51.377" v="787"/>
        <pc:sldMkLst>
          <pc:docMk/>
          <pc:sldMk cId="2263738026" sldId="288"/>
        </pc:sldMkLst>
      </pc:sldChg>
      <pc:sldChg chg="modSp mod">
        <pc:chgData name="美咲 樋口" userId="d0f65de3b7c628ae" providerId="LiveId" clId="{AE36BD12-A291-4612-9AC8-265E960BCAFD}" dt="2023-08-27T15:06:25.486" v="1040" actId="20577"/>
        <pc:sldMkLst>
          <pc:docMk/>
          <pc:sldMk cId="80469126" sldId="289"/>
        </pc:sldMkLst>
        <pc:spChg chg="mod">
          <ac:chgData name="美咲 樋口" userId="d0f65de3b7c628ae" providerId="LiveId" clId="{AE36BD12-A291-4612-9AC8-265E960BCAFD}" dt="2023-08-27T15:06:25.486" v="1040" actId="20577"/>
          <ac:spMkLst>
            <pc:docMk/>
            <pc:sldMk cId="80469126" sldId="289"/>
            <ac:spMk id="2" creationId="{DDF6B10E-EFD3-CB19-628C-C48D145FCBC4}"/>
          </ac:spMkLst>
        </pc:spChg>
        <pc:spChg chg="mod">
          <ac:chgData name="美咲 樋口" userId="d0f65de3b7c628ae" providerId="LiveId" clId="{AE36BD12-A291-4612-9AC8-265E960BCAFD}" dt="2023-08-27T14:43:47.249" v="709" actId="14100"/>
          <ac:spMkLst>
            <pc:docMk/>
            <pc:sldMk cId="80469126" sldId="289"/>
            <ac:spMk id="4" creationId="{EA5348EE-B570-B86A-AE5B-EDF8388D1E55}"/>
          </ac:spMkLst>
        </pc:spChg>
      </pc:sldChg>
      <pc:sldChg chg="addSp delSp modSp mod">
        <pc:chgData name="美咲 樋口" userId="d0f65de3b7c628ae" providerId="LiveId" clId="{AE36BD12-A291-4612-9AC8-265E960BCAFD}" dt="2023-08-27T15:08:54.507" v="1052" actId="478"/>
        <pc:sldMkLst>
          <pc:docMk/>
          <pc:sldMk cId="60425956" sldId="290"/>
        </pc:sldMkLst>
        <pc:spChg chg="mod">
          <ac:chgData name="美咲 樋口" userId="d0f65de3b7c628ae" providerId="LiveId" clId="{AE36BD12-A291-4612-9AC8-265E960BCAFD}" dt="2023-08-27T15:06:32.694" v="1043" actId="20577"/>
          <ac:spMkLst>
            <pc:docMk/>
            <pc:sldMk cId="60425956" sldId="290"/>
            <ac:spMk id="2" creationId="{7C966D19-9641-81A4-42E4-21DA1181D4DA}"/>
          </ac:spMkLst>
        </pc:spChg>
        <pc:spChg chg="del mod">
          <ac:chgData name="美咲 樋口" userId="d0f65de3b7c628ae" providerId="LiveId" clId="{AE36BD12-A291-4612-9AC8-265E960BCAFD}" dt="2023-08-27T15:08:42.505" v="1049" actId="478"/>
          <ac:spMkLst>
            <pc:docMk/>
            <pc:sldMk cId="60425956" sldId="290"/>
            <ac:spMk id="4" creationId="{75C07D50-89B6-792E-3C00-21CD27AEE5E3}"/>
          </ac:spMkLst>
        </pc:spChg>
        <pc:spChg chg="del mod">
          <ac:chgData name="美咲 樋口" userId="d0f65de3b7c628ae" providerId="LiveId" clId="{AE36BD12-A291-4612-9AC8-265E960BCAFD}" dt="2023-08-27T15:08:54.507" v="1052" actId="478"/>
          <ac:spMkLst>
            <pc:docMk/>
            <pc:sldMk cId="60425956" sldId="290"/>
            <ac:spMk id="7" creationId="{B2FAD1A7-3FEA-E954-4CF2-49E912CAF131}"/>
          </ac:spMkLst>
        </pc:spChg>
        <pc:spChg chg="add del mod">
          <ac:chgData name="美咲 樋口" userId="d0f65de3b7c628ae" providerId="LiveId" clId="{AE36BD12-A291-4612-9AC8-265E960BCAFD}" dt="2023-08-27T15:08:46.055" v="1051" actId="478"/>
          <ac:spMkLst>
            <pc:docMk/>
            <pc:sldMk cId="60425956" sldId="290"/>
            <ac:spMk id="9" creationId="{99845FF8-FAF5-4CA8-1BDF-436BBE0883AA}"/>
          </ac:spMkLst>
        </pc:spChg>
        <pc:picChg chg="add del mod">
          <ac:chgData name="美咲 樋口" userId="d0f65de3b7c628ae" providerId="LiveId" clId="{AE36BD12-A291-4612-9AC8-265E960BCAFD}" dt="2023-08-27T15:08:46.055" v="1051" actId="478"/>
          <ac:picMkLst>
            <pc:docMk/>
            <pc:sldMk cId="60425956" sldId="290"/>
            <ac:picMk id="5" creationId="{47E35439-A637-385A-7D50-5CED47655103}"/>
          </ac:picMkLst>
        </pc:picChg>
        <pc:picChg chg="add del mod">
          <ac:chgData name="美咲 樋口" userId="d0f65de3b7c628ae" providerId="LiveId" clId="{AE36BD12-A291-4612-9AC8-265E960BCAFD}" dt="2023-08-27T15:08:27.631" v="1047" actId="478"/>
          <ac:picMkLst>
            <pc:docMk/>
            <pc:sldMk cId="60425956" sldId="290"/>
            <ac:picMk id="6" creationId="{3E5B5084-4412-B258-80D8-81426D417368}"/>
          </ac:picMkLst>
        </pc:picChg>
      </pc:sldChg>
      <pc:sldChg chg="addSp delSp modSp mod">
        <pc:chgData name="美咲 樋口" userId="d0f65de3b7c628ae" providerId="LiveId" clId="{AE36BD12-A291-4612-9AC8-265E960BCAFD}" dt="2023-08-27T15:09:37.162" v="1055"/>
        <pc:sldMkLst>
          <pc:docMk/>
          <pc:sldMk cId="3313780318" sldId="291"/>
        </pc:sldMkLst>
        <pc:spChg chg="mod">
          <ac:chgData name="美咲 樋口" userId="d0f65de3b7c628ae" providerId="LiveId" clId="{AE36BD12-A291-4612-9AC8-265E960BCAFD}" dt="2023-08-27T15:09:37.162" v="1055"/>
          <ac:spMkLst>
            <pc:docMk/>
            <pc:sldMk cId="3313780318" sldId="291"/>
            <ac:spMk id="2" creationId="{7C966D19-9641-81A4-42E4-21DA1181D4DA}"/>
          </ac:spMkLst>
        </pc:spChg>
        <pc:spChg chg="del">
          <ac:chgData name="美咲 樋口" userId="d0f65de3b7c628ae" providerId="LiveId" clId="{AE36BD12-A291-4612-9AC8-265E960BCAFD}" dt="2023-08-27T14:45:37.738" v="785" actId="478"/>
          <ac:spMkLst>
            <pc:docMk/>
            <pc:sldMk cId="3313780318" sldId="291"/>
            <ac:spMk id="4" creationId="{0A52DAA6-4DC0-BBE1-F9A9-0DFFA7D848EA}"/>
          </ac:spMkLst>
        </pc:spChg>
        <pc:picChg chg="add del mod">
          <ac:chgData name="美咲 樋口" userId="d0f65de3b7c628ae" providerId="LiveId" clId="{AE36BD12-A291-4612-9AC8-265E960BCAFD}" dt="2023-08-27T15:09:29.967" v="1054"/>
          <ac:picMkLst>
            <pc:docMk/>
            <pc:sldMk cId="3313780318" sldId="291"/>
            <ac:picMk id="3" creationId="{B11E3C9B-DD6E-6BA6-0D0E-EB78CB570A29}"/>
          </ac:picMkLst>
        </pc:picChg>
      </pc:sldChg>
      <pc:sldChg chg="addSp modSp mod">
        <pc:chgData name="美咲 樋口" userId="d0f65de3b7c628ae" providerId="LiveId" clId="{AE36BD12-A291-4612-9AC8-265E960BCAFD}" dt="2023-08-27T15:09:44.046" v="1058" actId="20577"/>
        <pc:sldMkLst>
          <pc:docMk/>
          <pc:sldMk cId="4177031275" sldId="292"/>
        </pc:sldMkLst>
        <pc:spChg chg="mod">
          <ac:chgData name="美咲 樋口" userId="d0f65de3b7c628ae" providerId="LiveId" clId="{AE36BD12-A291-4612-9AC8-265E960BCAFD}" dt="2023-08-27T15:09:44.046" v="1058" actId="20577"/>
          <ac:spMkLst>
            <pc:docMk/>
            <pc:sldMk cId="4177031275" sldId="292"/>
            <ac:spMk id="2" creationId="{7C966D19-9641-81A4-42E4-21DA1181D4DA}"/>
          </ac:spMkLst>
        </pc:spChg>
        <pc:spChg chg="add mod">
          <ac:chgData name="美咲 樋口" userId="d0f65de3b7c628ae" providerId="LiveId" clId="{AE36BD12-A291-4612-9AC8-265E960BCAFD}" dt="2023-08-27T14:46:56.009" v="821" actId="14100"/>
          <ac:spMkLst>
            <pc:docMk/>
            <pc:sldMk cId="4177031275" sldId="292"/>
            <ac:spMk id="3" creationId="{79EBCB22-5026-DCAD-B8A0-E990207C2FDF}"/>
          </ac:spMkLst>
        </pc:spChg>
        <pc:spChg chg="add mod">
          <ac:chgData name="美咲 樋口" userId="d0f65de3b7c628ae" providerId="LiveId" clId="{AE36BD12-A291-4612-9AC8-265E960BCAFD}" dt="2023-08-27T14:47:20.287" v="861" actId="14100"/>
          <ac:spMkLst>
            <pc:docMk/>
            <pc:sldMk cId="4177031275" sldId="292"/>
            <ac:spMk id="4" creationId="{1AD1942C-B649-3186-6D5F-AE7F37082B0E}"/>
          </ac:spMkLst>
        </pc:spChg>
      </pc:sldChg>
      <pc:sldChg chg="addSp delSp modSp del mod">
        <pc:chgData name="美咲 樋口" userId="d0f65de3b7c628ae" providerId="LiveId" clId="{AE36BD12-A291-4612-9AC8-265E960BCAFD}" dt="2023-08-27T15:10:27.358" v="1061" actId="47"/>
        <pc:sldMkLst>
          <pc:docMk/>
          <pc:sldMk cId="831996937" sldId="293"/>
        </pc:sldMkLst>
        <pc:spChg chg="add mod">
          <ac:chgData name="美咲 樋口" userId="d0f65de3b7c628ae" providerId="LiveId" clId="{AE36BD12-A291-4612-9AC8-265E960BCAFD}" dt="2023-08-27T15:10:24.692" v="1060" actId="5793"/>
          <ac:spMkLst>
            <pc:docMk/>
            <pc:sldMk cId="831996937" sldId="293"/>
            <ac:spMk id="6" creationId="{DCCDCEF3-9089-1FE5-CB5B-8654D28B0466}"/>
          </ac:spMkLst>
        </pc:spChg>
        <pc:picChg chg="del">
          <ac:chgData name="美咲 樋口" userId="d0f65de3b7c628ae" providerId="LiveId" clId="{AE36BD12-A291-4612-9AC8-265E960BCAFD}" dt="2023-08-27T15:10:09.758" v="1059" actId="478"/>
          <ac:picMkLst>
            <pc:docMk/>
            <pc:sldMk cId="831996937" sldId="293"/>
            <ac:picMk id="5" creationId="{47E35439-A637-385A-7D50-5CED47655103}"/>
          </ac:picMkLst>
        </pc:picChg>
      </pc:sldChg>
      <pc:sldChg chg="addSp delSp modSp mod">
        <pc:chgData name="美咲 樋口" userId="d0f65de3b7c628ae" providerId="LiveId" clId="{AE36BD12-A291-4612-9AC8-265E960BCAFD}" dt="2023-08-27T16:21:01.313" v="1417" actId="1076"/>
        <pc:sldMkLst>
          <pc:docMk/>
          <pc:sldMk cId="1244246005" sldId="294"/>
        </pc:sldMkLst>
        <pc:spChg chg="mod">
          <ac:chgData name="美咲 樋口" userId="d0f65de3b7c628ae" providerId="LiveId" clId="{AE36BD12-A291-4612-9AC8-265E960BCAFD}" dt="2023-08-27T15:10:38.324" v="1064" actId="20577"/>
          <ac:spMkLst>
            <pc:docMk/>
            <pc:sldMk cId="1244246005" sldId="294"/>
            <ac:spMk id="2" creationId="{7C966D19-9641-81A4-42E4-21DA1181D4DA}"/>
          </ac:spMkLst>
        </pc:spChg>
        <pc:spChg chg="add del mod">
          <ac:chgData name="美咲 樋口" userId="d0f65de3b7c628ae" providerId="LiveId" clId="{AE36BD12-A291-4612-9AC8-265E960BCAFD}" dt="2023-08-27T16:20:40.920" v="1414"/>
          <ac:spMkLst>
            <pc:docMk/>
            <pc:sldMk cId="1244246005" sldId="294"/>
            <ac:spMk id="4" creationId="{F9C46FA6-B497-E72E-1635-16E8C62D6C04}"/>
          </ac:spMkLst>
        </pc:spChg>
        <pc:picChg chg="del mod modCrop">
          <ac:chgData name="美咲 樋口" userId="d0f65de3b7c628ae" providerId="LiveId" clId="{AE36BD12-A291-4612-9AC8-265E960BCAFD}" dt="2023-08-27T16:19:45.943" v="1381" actId="478"/>
          <ac:picMkLst>
            <pc:docMk/>
            <pc:sldMk cId="1244246005" sldId="294"/>
            <ac:picMk id="5" creationId="{47E35439-A637-385A-7D50-5CED47655103}"/>
          </ac:picMkLst>
        </pc:picChg>
        <pc:picChg chg="add del mod">
          <ac:chgData name="美咲 樋口" userId="d0f65de3b7c628ae" providerId="LiveId" clId="{AE36BD12-A291-4612-9AC8-265E960BCAFD}" dt="2023-08-27T16:20:39.109" v="1413" actId="478"/>
          <ac:picMkLst>
            <pc:docMk/>
            <pc:sldMk cId="1244246005" sldId="294"/>
            <ac:picMk id="6" creationId="{0D0FDCFD-77BE-F2FF-DE8C-93991C647F03}"/>
          </ac:picMkLst>
        </pc:picChg>
        <pc:picChg chg="add mod">
          <ac:chgData name="美咲 樋口" userId="d0f65de3b7c628ae" providerId="LiveId" clId="{AE36BD12-A291-4612-9AC8-265E960BCAFD}" dt="2023-08-27T16:21:01.313" v="1417" actId="1076"/>
          <ac:picMkLst>
            <pc:docMk/>
            <pc:sldMk cId="1244246005" sldId="294"/>
            <ac:picMk id="7" creationId="{DDFF153F-DF7F-FE6B-ADA3-246E2DB5CB86}"/>
          </ac:picMkLst>
        </pc:picChg>
      </pc:sldChg>
      <pc:sldChg chg="addSp delSp modSp mod">
        <pc:chgData name="美咲 樋口" userId="d0f65de3b7c628ae" providerId="LiveId" clId="{AE36BD12-A291-4612-9AC8-265E960BCAFD}" dt="2023-08-27T16:21:21.320" v="1418" actId="1076"/>
        <pc:sldMkLst>
          <pc:docMk/>
          <pc:sldMk cId="2241269482" sldId="295"/>
        </pc:sldMkLst>
        <pc:spChg chg="mod">
          <ac:chgData name="美咲 樋口" userId="d0f65de3b7c628ae" providerId="LiveId" clId="{AE36BD12-A291-4612-9AC8-265E960BCAFD}" dt="2023-08-27T16:09:08.856" v="1275"/>
          <ac:spMkLst>
            <pc:docMk/>
            <pc:sldMk cId="2241269482" sldId="295"/>
            <ac:spMk id="2" creationId="{7C966D19-9641-81A4-42E4-21DA1181D4DA}"/>
          </ac:spMkLst>
        </pc:spChg>
        <pc:spChg chg="add del mod">
          <ac:chgData name="美咲 樋口" userId="d0f65de3b7c628ae" providerId="LiveId" clId="{AE36BD12-A291-4612-9AC8-265E960BCAFD}" dt="2023-08-27T16:08:26.173" v="1270"/>
          <ac:spMkLst>
            <pc:docMk/>
            <pc:sldMk cId="2241269482" sldId="295"/>
            <ac:spMk id="4" creationId="{2047D196-6E6B-B8B7-C0A8-636F89786377}"/>
          </ac:spMkLst>
        </pc:spChg>
        <pc:picChg chg="del mod modCrop">
          <ac:chgData name="美咲 樋口" userId="d0f65de3b7c628ae" providerId="LiveId" clId="{AE36BD12-A291-4612-9AC8-265E960BCAFD}" dt="2023-08-27T16:08:24.918" v="1269" actId="478"/>
          <ac:picMkLst>
            <pc:docMk/>
            <pc:sldMk cId="2241269482" sldId="295"/>
            <ac:picMk id="5" creationId="{47E35439-A637-385A-7D50-5CED47655103}"/>
          </ac:picMkLst>
        </pc:picChg>
        <pc:picChg chg="add mod modCrop">
          <ac:chgData name="美咲 樋口" userId="d0f65de3b7c628ae" providerId="LiveId" clId="{AE36BD12-A291-4612-9AC8-265E960BCAFD}" dt="2023-08-27T16:21:21.320" v="1418" actId="1076"/>
          <ac:picMkLst>
            <pc:docMk/>
            <pc:sldMk cId="2241269482" sldId="295"/>
            <ac:picMk id="7" creationId="{C4B6E143-3E32-277C-BED9-08B569B5C47C}"/>
          </ac:picMkLst>
        </pc:picChg>
      </pc:sldChg>
      <pc:sldChg chg="addSp modSp mod">
        <pc:chgData name="美咲 樋口" userId="d0f65de3b7c628ae" providerId="LiveId" clId="{AE36BD12-A291-4612-9AC8-265E960BCAFD}" dt="2023-08-27T15:57:09.476" v="1098" actId="1076"/>
        <pc:sldMkLst>
          <pc:docMk/>
          <pc:sldMk cId="912807404" sldId="296"/>
        </pc:sldMkLst>
        <pc:spChg chg="mod">
          <ac:chgData name="美咲 樋口" userId="d0f65de3b7c628ae" providerId="LiveId" clId="{AE36BD12-A291-4612-9AC8-265E960BCAFD}" dt="2023-08-27T14:49:05.206" v="891" actId="20577"/>
          <ac:spMkLst>
            <pc:docMk/>
            <pc:sldMk cId="912807404" sldId="296"/>
            <ac:spMk id="2" creationId="{A960C513-F805-9282-6E01-833D3327EFA6}"/>
          </ac:spMkLst>
        </pc:spChg>
        <pc:spChg chg="mod">
          <ac:chgData name="美咲 樋口" userId="d0f65de3b7c628ae" providerId="LiveId" clId="{AE36BD12-A291-4612-9AC8-265E960BCAFD}" dt="2023-08-27T15:54:24.954" v="1081" actId="20577"/>
          <ac:spMkLst>
            <pc:docMk/>
            <pc:sldMk cId="912807404" sldId="296"/>
            <ac:spMk id="3" creationId="{E359C5DA-C463-0774-85D7-C457BF57A45F}"/>
          </ac:spMkLst>
        </pc:spChg>
        <pc:spChg chg="add mod">
          <ac:chgData name="美咲 樋口" userId="d0f65de3b7c628ae" providerId="LiveId" clId="{AE36BD12-A291-4612-9AC8-265E960BCAFD}" dt="2023-08-27T15:57:09.476" v="1098" actId="1076"/>
          <ac:spMkLst>
            <pc:docMk/>
            <pc:sldMk cId="912807404" sldId="296"/>
            <ac:spMk id="5" creationId="{0F46D12A-060B-3657-D293-3CC40F07F296}"/>
          </ac:spMkLst>
        </pc:spChg>
        <pc:picChg chg="add mod ord">
          <ac:chgData name="美咲 樋口" userId="d0f65de3b7c628ae" providerId="LiveId" clId="{AE36BD12-A291-4612-9AC8-265E960BCAFD}" dt="2023-08-27T15:56:03.035" v="1088" actId="14100"/>
          <ac:picMkLst>
            <pc:docMk/>
            <pc:sldMk cId="912807404" sldId="296"/>
            <ac:picMk id="4" creationId="{1A86C049-BE79-156E-3862-4D67C9373A66}"/>
          </ac:picMkLst>
        </pc:picChg>
      </pc:sldChg>
      <pc:sldChg chg="addSp delSp modSp mod">
        <pc:chgData name="美咲 樋口" userId="d0f65de3b7c628ae" providerId="LiveId" clId="{AE36BD12-A291-4612-9AC8-265E960BCAFD}" dt="2023-08-27T16:13:33.080" v="1282" actId="20577"/>
        <pc:sldMkLst>
          <pc:docMk/>
          <pc:sldMk cId="4281551765" sldId="298"/>
        </pc:sldMkLst>
        <pc:spChg chg="mod">
          <ac:chgData name="美咲 樋口" userId="d0f65de3b7c628ae" providerId="LiveId" clId="{AE36BD12-A291-4612-9AC8-265E960BCAFD}" dt="2023-08-27T16:13:33.080" v="1282" actId="20577"/>
          <ac:spMkLst>
            <pc:docMk/>
            <pc:sldMk cId="4281551765" sldId="298"/>
            <ac:spMk id="2" creationId="{954D381E-1CEC-01CF-D54E-A18564A6247D}"/>
          </ac:spMkLst>
        </pc:spChg>
        <pc:spChg chg="del">
          <ac:chgData name="美咲 樋口" userId="d0f65de3b7c628ae" providerId="LiveId" clId="{AE36BD12-A291-4612-9AC8-265E960BCAFD}" dt="2023-08-27T14:53:45.984" v="892"/>
          <ac:spMkLst>
            <pc:docMk/>
            <pc:sldMk cId="4281551765" sldId="298"/>
            <ac:spMk id="3" creationId="{829F0DF8-FF58-FE29-6D70-CB4BED287002}"/>
          </ac:spMkLst>
        </pc:spChg>
        <pc:spChg chg="add mod">
          <ac:chgData name="美咲 樋口" userId="d0f65de3b7c628ae" providerId="LiveId" clId="{AE36BD12-A291-4612-9AC8-265E960BCAFD}" dt="2023-08-27T14:54:29.137" v="909" actId="14100"/>
          <ac:spMkLst>
            <pc:docMk/>
            <pc:sldMk cId="4281551765" sldId="298"/>
            <ac:spMk id="6" creationId="{4C2C9D76-1BE3-681E-D8C6-D90C2696DEDD}"/>
          </ac:spMkLst>
        </pc:spChg>
        <pc:picChg chg="add mod">
          <ac:chgData name="美咲 樋口" userId="d0f65de3b7c628ae" providerId="LiveId" clId="{AE36BD12-A291-4612-9AC8-265E960BCAFD}" dt="2023-08-27T14:54:08.129" v="897" actId="1076"/>
          <ac:picMkLst>
            <pc:docMk/>
            <pc:sldMk cId="4281551765" sldId="298"/>
            <ac:picMk id="5" creationId="{9AC5773E-B536-A1FF-B1F3-17B95998FD60}"/>
          </ac:picMkLst>
        </pc:picChg>
      </pc:sldChg>
      <pc:sldChg chg="modSp mod">
        <pc:chgData name="美咲 樋口" userId="d0f65de3b7c628ae" providerId="LiveId" clId="{AE36BD12-A291-4612-9AC8-265E960BCAFD}" dt="2023-08-27T14:58:28" v="968" actId="20577"/>
        <pc:sldMkLst>
          <pc:docMk/>
          <pc:sldMk cId="2517742012" sldId="299"/>
        </pc:sldMkLst>
        <pc:spChg chg="mod">
          <ac:chgData name="美咲 樋口" userId="d0f65de3b7c628ae" providerId="LiveId" clId="{AE36BD12-A291-4612-9AC8-265E960BCAFD}" dt="2023-08-27T14:58:28" v="968" actId="20577"/>
          <ac:spMkLst>
            <pc:docMk/>
            <pc:sldMk cId="2517742012" sldId="299"/>
            <ac:spMk id="2" creationId="{BD848FF8-5AD1-65FD-722A-4F82464A9758}"/>
          </ac:spMkLst>
        </pc:spChg>
      </pc:sldChg>
      <pc:sldChg chg="modSp mod">
        <pc:chgData name="美咲 樋口" userId="d0f65de3b7c628ae" providerId="LiveId" clId="{AE36BD12-A291-4612-9AC8-265E960BCAFD}" dt="2023-08-27T15:01:22.630" v="988"/>
        <pc:sldMkLst>
          <pc:docMk/>
          <pc:sldMk cId="3968254829" sldId="300"/>
        </pc:sldMkLst>
        <pc:spChg chg="mod">
          <ac:chgData name="美咲 樋口" userId="d0f65de3b7c628ae" providerId="LiveId" clId="{AE36BD12-A291-4612-9AC8-265E960BCAFD}" dt="2023-08-27T15:01:22.630" v="988"/>
          <ac:spMkLst>
            <pc:docMk/>
            <pc:sldMk cId="3968254829" sldId="300"/>
            <ac:spMk id="2" creationId="{89F25C56-F2A2-5A3E-59AF-8EF68D9470E1}"/>
          </ac:spMkLst>
        </pc:spChg>
      </pc:sldChg>
      <pc:sldChg chg="delSp add mod">
        <pc:chgData name="美咲 樋口" userId="d0f65de3b7c628ae" providerId="LiveId" clId="{AE36BD12-A291-4612-9AC8-265E960BCAFD}" dt="2023-08-27T15:08:22.711" v="1046" actId="478"/>
        <pc:sldMkLst>
          <pc:docMk/>
          <pc:sldMk cId="1649811807" sldId="301"/>
        </pc:sldMkLst>
        <pc:picChg chg="del">
          <ac:chgData name="美咲 樋口" userId="d0f65de3b7c628ae" providerId="LiveId" clId="{AE36BD12-A291-4612-9AC8-265E960BCAFD}" dt="2023-08-27T15:08:22.711" v="1046" actId="478"/>
          <ac:picMkLst>
            <pc:docMk/>
            <pc:sldMk cId="1649811807" sldId="301"/>
            <ac:picMk id="6" creationId="{3E5B5084-4412-B258-80D8-81426D417368}"/>
          </ac:picMkLst>
        </pc:picChg>
      </pc:sldChg>
      <pc:sldChg chg="addSp modSp new mod">
        <pc:chgData name="美咲 樋口" userId="d0f65de3b7c628ae" providerId="LiveId" clId="{AE36BD12-A291-4612-9AC8-265E960BCAFD}" dt="2023-08-27T16:17:18.073" v="1380" actId="20577"/>
        <pc:sldMkLst>
          <pc:docMk/>
          <pc:sldMk cId="1267551359" sldId="302"/>
        </pc:sldMkLst>
        <pc:spChg chg="mod">
          <ac:chgData name="美咲 樋口" userId="d0f65de3b7c628ae" providerId="LiveId" clId="{AE36BD12-A291-4612-9AC8-265E960BCAFD}" dt="2023-08-27T16:02:57.524" v="1257" actId="20577"/>
          <ac:spMkLst>
            <pc:docMk/>
            <pc:sldMk cId="1267551359" sldId="302"/>
            <ac:spMk id="2" creationId="{23C4B834-A51E-545B-4D87-E6C0E6D3CD2E}"/>
          </ac:spMkLst>
        </pc:spChg>
        <pc:spChg chg="mod">
          <ac:chgData name="美咲 樋口" userId="d0f65de3b7c628ae" providerId="LiveId" clId="{AE36BD12-A291-4612-9AC8-265E960BCAFD}" dt="2023-08-27T16:11:41.820" v="1277" actId="403"/>
          <ac:spMkLst>
            <pc:docMk/>
            <pc:sldMk cId="1267551359" sldId="302"/>
            <ac:spMk id="3" creationId="{8A3525E0-5F4D-1AE1-2D7E-9466D2AFFBDD}"/>
          </ac:spMkLst>
        </pc:spChg>
        <pc:spChg chg="add mod">
          <ac:chgData name="美咲 樋口" userId="d0f65de3b7c628ae" providerId="LiveId" clId="{AE36BD12-A291-4612-9AC8-265E960BCAFD}" dt="2023-08-27T16:17:18.073" v="1380" actId="20577"/>
          <ac:spMkLst>
            <pc:docMk/>
            <pc:sldMk cId="1267551359" sldId="302"/>
            <ac:spMk id="4" creationId="{80C1E308-AAED-BA59-642C-BAC046739E75}"/>
          </ac:spMkLst>
        </pc:spChg>
      </pc:sldChg>
      <pc:sldChg chg="new del">
        <pc:chgData name="美咲 樋口" userId="d0f65de3b7c628ae" providerId="LiveId" clId="{AE36BD12-A291-4612-9AC8-265E960BCAFD}" dt="2023-08-27T15:58:18.915" v="1100" actId="47"/>
        <pc:sldMkLst>
          <pc:docMk/>
          <pc:sldMk cId="2102895040" sldId="302"/>
        </pc:sldMkLst>
      </pc:sldChg>
    </pc:docChg>
  </pc:docChgLst>
  <pc:docChgLst>
    <pc:chgData name="美咲 樋口" userId="d0f65de3b7c628ae" providerId="LiveId" clId="{833E294F-6904-3349-A3C9-7940E72F6187}"/>
    <pc:docChg chg="undo custSel modSld">
      <pc:chgData name="美咲 樋口" userId="d0f65de3b7c628ae" providerId="LiveId" clId="{833E294F-6904-3349-A3C9-7940E72F6187}" dt="2023-08-27T16:26:03.176" v="425" actId="1076"/>
      <pc:docMkLst>
        <pc:docMk/>
      </pc:docMkLst>
      <pc:sldChg chg="addSp modSp">
        <pc:chgData name="美咲 樋口" userId="d0f65de3b7c628ae" providerId="LiveId" clId="{833E294F-6904-3349-A3C9-7940E72F6187}" dt="2023-08-27T13:09:19.606" v="89" actId="22"/>
        <pc:sldMkLst>
          <pc:docMk/>
          <pc:sldMk cId="779105894" sldId="270"/>
        </pc:sldMkLst>
        <pc:spChg chg="add mod">
          <ac:chgData name="美咲 樋口" userId="d0f65de3b7c628ae" providerId="LiveId" clId="{833E294F-6904-3349-A3C9-7940E72F6187}" dt="2023-08-27T13:08:27.748" v="85" actId="14100"/>
          <ac:spMkLst>
            <pc:docMk/>
            <pc:sldMk cId="779105894" sldId="270"/>
            <ac:spMk id="5" creationId="{C9A50B1D-531E-423C-0DF8-18C16CB1B806}"/>
          </ac:spMkLst>
        </pc:spChg>
        <pc:spChg chg="add">
          <ac:chgData name="美咲 樋口" userId="d0f65de3b7c628ae" providerId="LiveId" clId="{833E294F-6904-3349-A3C9-7940E72F6187}" dt="2023-08-27T13:09:19.606" v="89" actId="22"/>
          <ac:spMkLst>
            <pc:docMk/>
            <pc:sldMk cId="779105894" sldId="270"/>
            <ac:spMk id="7" creationId="{D6F1EB67-B2C8-6841-898D-22773BF0976C}"/>
          </ac:spMkLst>
        </pc:spChg>
      </pc:sldChg>
      <pc:sldChg chg="addSp modSp">
        <pc:chgData name="美咲 樋口" userId="d0f65de3b7c628ae" providerId="LiveId" clId="{833E294F-6904-3349-A3C9-7940E72F6187}" dt="2023-08-27T13:07:36.589" v="41" actId="20577"/>
        <pc:sldMkLst>
          <pc:docMk/>
          <pc:sldMk cId="3643955144" sldId="271"/>
        </pc:sldMkLst>
        <pc:spChg chg="add mod">
          <ac:chgData name="美咲 樋口" userId="d0f65de3b7c628ae" providerId="LiveId" clId="{833E294F-6904-3349-A3C9-7940E72F6187}" dt="2023-08-27T13:07:36.589" v="41" actId="20577"/>
          <ac:spMkLst>
            <pc:docMk/>
            <pc:sldMk cId="3643955144" sldId="271"/>
            <ac:spMk id="12" creationId="{D94647B7-F1EF-0476-3C20-CF06D322A783}"/>
          </ac:spMkLst>
        </pc:spChg>
        <pc:picChg chg="mod">
          <ac:chgData name="美咲 樋口" userId="d0f65de3b7c628ae" providerId="LiveId" clId="{833E294F-6904-3349-A3C9-7940E72F6187}" dt="2023-08-27T13:07:03.829" v="20" actId="1076"/>
          <ac:picMkLst>
            <pc:docMk/>
            <pc:sldMk cId="3643955144" sldId="271"/>
            <ac:picMk id="4" creationId="{951EE0A6-1749-AC43-C2F5-3E5D2EDDEF41}"/>
          </ac:picMkLst>
        </pc:picChg>
        <pc:cxnChg chg="add mod">
          <ac:chgData name="美咲 樋口" userId="d0f65de3b7c628ae" providerId="LiveId" clId="{833E294F-6904-3349-A3C9-7940E72F6187}" dt="2023-08-27T13:06:27.865" v="15" actId="1076"/>
          <ac:cxnSpMkLst>
            <pc:docMk/>
            <pc:sldMk cId="3643955144" sldId="271"/>
            <ac:cxnSpMk id="5" creationId="{92302201-BC37-9D9B-CF9C-CB29A492A9AB}"/>
          </ac:cxnSpMkLst>
        </pc:cxnChg>
      </pc:sldChg>
      <pc:sldChg chg="addSp modSp">
        <pc:chgData name="美咲 樋口" userId="d0f65de3b7c628ae" providerId="LiveId" clId="{833E294F-6904-3349-A3C9-7940E72F6187}" dt="2023-08-27T13:10:08.381" v="119" actId="20577"/>
        <pc:sldMkLst>
          <pc:docMk/>
          <pc:sldMk cId="169307885" sldId="272"/>
        </pc:sldMkLst>
        <pc:spChg chg="add mod">
          <ac:chgData name="美咲 樋口" userId="d0f65de3b7c628ae" providerId="LiveId" clId="{833E294F-6904-3349-A3C9-7940E72F6187}" dt="2023-08-27T13:09:15.724" v="88" actId="14100"/>
          <ac:spMkLst>
            <pc:docMk/>
            <pc:sldMk cId="169307885" sldId="272"/>
            <ac:spMk id="4" creationId="{1611EBD9-780C-9736-DB85-AAF94E24126D}"/>
          </ac:spMkLst>
        </pc:spChg>
        <pc:spChg chg="add">
          <ac:chgData name="美咲 樋口" userId="d0f65de3b7c628ae" providerId="LiveId" clId="{833E294F-6904-3349-A3C9-7940E72F6187}" dt="2023-08-27T13:09:22.603" v="90" actId="22"/>
          <ac:spMkLst>
            <pc:docMk/>
            <pc:sldMk cId="169307885" sldId="272"/>
            <ac:spMk id="7" creationId="{60DAAE85-E001-81D5-BC3A-1F3EBB1CD85A}"/>
          </ac:spMkLst>
        </pc:spChg>
        <pc:spChg chg="add mod">
          <ac:chgData name="美咲 樋口" userId="d0f65de3b7c628ae" providerId="LiveId" clId="{833E294F-6904-3349-A3C9-7940E72F6187}" dt="2023-08-27T13:10:08.381" v="119" actId="20577"/>
          <ac:spMkLst>
            <pc:docMk/>
            <pc:sldMk cId="169307885" sldId="272"/>
            <ac:spMk id="9" creationId="{00EBAB6E-A59D-AD43-7873-553C69D85DBD}"/>
          </ac:spMkLst>
        </pc:spChg>
      </pc:sldChg>
      <pc:sldChg chg="addSp modSp">
        <pc:chgData name="美咲 樋口" userId="d0f65de3b7c628ae" providerId="LiveId" clId="{833E294F-6904-3349-A3C9-7940E72F6187}" dt="2023-08-27T13:13:54.547" v="217" actId="22"/>
        <pc:sldMkLst>
          <pc:docMk/>
          <pc:sldMk cId="2922997967" sldId="273"/>
        </pc:sldMkLst>
        <pc:spChg chg="add mod">
          <ac:chgData name="美咲 樋口" userId="d0f65de3b7c628ae" providerId="LiveId" clId="{833E294F-6904-3349-A3C9-7940E72F6187}" dt="2023-08-27T13:10:57.332" v="144" actId="20577"/>
          <ac:spMkLst>
            <pc:docMk/>
            <pc:sldMk cId="2922997967" sldId="273"/>
            <ac:spMk id="4" creationId="{07ADD84F-136E-5186-E190-F7560D98D29A}"/>
          </ac:spMkLst>
        </pc:spChg>
        <pc:spChg chg="add">
          <ac:chgData name="美咲 樋口" userId="d0f65de3b7c628ae" providerId="LiveId" clId="{833E294F-6904-3349-A3C9-7940E72F6187}" dt="2023-08-27T13:13:54.547" v="217" actId="22"/>
          <ac:spMkLst>
            <pc:docMk/>
            <pc:sldMk cId="2922997967" sldId="273"/>
            <ac:spMk id="7" creationId="{F16C2704-F1FE-2BB7-DDCE-CB18D79FE099}"/>
          </ac:spMkLst>
        </pc:spChg>
      </pc:sldChg>
      <pc:sldChg chg="addSp modSp">
        <pc:chgData name="美咲 樋口" userId="d0f65de3b7c628ae" providerId="LiveId" clId="{833E294F-6904-3349-A3C9-7940E72F6187}" dt="2023-08-27T13:14:05.231" v="219" actId="22"/>
        <pc:sldMkLst>
          <pc:docMk/>
          <pc:sldMk cId="1330216250" sldId="275"/>
        </pc:sldMkLst>
        <pc:spChg chg="add mod">
          <ac:chgData name="美咲 樋口" userId="d0f65de3b7c628ae" providerId="LiveId" clId="{833E294F-6904-3349-A3C9-7940E72F6187}" dt="2023-08-27T13:12:23.162" v="188" actId="20577"/>
          <ac:spMkLst>
            <pc:docMk/>
            <pc:sldMk cId="1330216250" sldId="275"/>
            <ac:spMk id="4" creationId="{338C1FCB-6D4D-4447-758D-04367E5F33DB}"/>
          </ac:spMkLst>
        </pc:spChg>
        <pc:spChg chg="add">
          <ac:chgData name="美咲 樋口" userId="d0f65de3b7c628ae" providerId="LiveId" clId="{833E294F-6904-3349-A3C9-7940E72F6187}" dt="2023-08-27T13:14:05.231" v="219" actId="22"/>
          <ac:spMkLst>
            <pc:docMk/>
            <pc:sldMk cId="1330216250" sldId="275"/>
            <ac:spMk id="7" creationId="{F1924037-B108-B3FE-5D68-9D8AA40E1621}"/>
          </ac:spMkLst>
        </pc:spChg>
      </pc:sldChg>
      <pc:sldChg chg="addSp">
        <pc:chgData name="美咲 樋口" userId="d0f65de3b7c628ae" providerId="LiveId" clId="{833E294F-6904-3349-A3C9-7940E72F6187}" dt="2023-08-27T13:14:10.827" v="220" actId="22"/>
        <pc:sldMkLst>
          <pc:docMk/>
          <pc:sldMk cId="2459716388" sldId="276"/>
        </pc:sldMkLst>
        <pc:spChg chg="add">
          <ac:chgData name="美咲 樋口" userId="d0f65de3b7c628ae" providerId="LiveId" clId="{833E294F-6904-3349-A3C9-7940E72F6187}" dt="2023-08-27T13:14:10.827" v="220" actId="22"/>
          <ac:spMkLst>
            <pc:docMk/>
            <pc:sldMk cId="2459716388" sldId="276"/>
            <ac:spMk id="4" creationId="{9E838CA7-D5AA-3553-816C-9568971666C7}"/>
          </ac:spMkLst>
        </pc:spChg>
      </pc:sldChg>
      <pc:sldChg chg="addSp modSp">
        <pc:chgData name="美咲 樋口" userId="d0f65de3b7c628ae" providerId="LiveId" clId="{833E294F-6904-3349-A3C9-7940E72F6187}" dt="2023-08-27T13:13:58.155" v="218" actId="22"/>
        <pc:sldMkLst>
          <pc:docMk/>
          <pc:sldMk cId="4020318657" sldId="277"/>
        </pc:sldMkLst>
        <pc:spChg chg="add mod">
          <ac:chgData name="美咲 樋口" userId="d0f65de3b7c628ae" providerId="LiveId" clId="{833E294F-6904-3349-A3C9-7940E72F6187}" dt="2023-08-27T13:11:19.705" v="157" actId="20577"/>
          <ac:spMkLst>
            <pc:docMk/>
            <pc:sldMk cId="4020318657" sldId="277"/>
            <ac:spMk id="4" creationId="{60532930-000C-0478-E11F-E70C4B6CC19F}"/>
          </ac:spMkLst>
        </pc:spChg>
        <pc:spChg chg="add">
          <ac:chgData name="美咲 樋口" userId="d0f65de3b7c628ae" providerId="LiveId" clId="{833E294F-6904-3349-A3C9-7940E72F6187}" dt="2023-08-27T13:13:58.155" v="218" actId="22"/>
          <ac:spMkLst>
            <pc:docMk/>
            <pc:sldMk cId="4020318657" sldId="277"/>
            <ac:spMk id="7" creationId="{71354485-7626-1E8B-DF56-21D9E27B2ED9}"/>
          </ac:spMkLst>
        </pc:spChg>
      </pc:sldChg>
      <pc:sldChg chg="addSp modSp">
        <pc:chgData name="美咲 樋口" userId="d0f65de3b7c628ae" providerId="LiveId" clId="{833E294F-6904-3349-A3C9-7940E72F6187}" dt="2023-08-27T13:14:14.427" v="221" actId="22"/>
        <pc:sldMkLst>
          <pc:docMk/>
          <pc:sldMk cId="3812615842" sldId="279"/>
        </pc:sldMkLst>
        <pc:spChg chg="add mod">
          <ac:chgData name="美咲 樋口" userId="d0f65de3b7c628ae" providerId="LiveId" clId="{833E294F-6904-3349-A3C9-7940E72F6187}" dt="2023-08-27T13:13:04.095" v="198" actId="20577"/>
          <ac:spMkLst>
            <pc:docMk/>
            <pc:sldMk cId="3812615842" sldId="279"/>
            <ac:spMk id="4" creationId="{3B76CECF-BB52-5F94-ABAC-D135A1C156C9}"/>
          </ac:spMkLst>
        </pc:spChg>
        <pc:spChg chg="add">
          <ac:chgData name="美咲 樋口" userId="d0f65de3b7c628ae" providerId="LiveId" clId="{833E294F-6904-3349-A3C9-7940E72F6187}" dt="2023-08-27T13:14:14.427" v="221" actId="22"/>
          <ac:spMkLst>
            <pc:docMk/>
            <pc:sldMk cId="3812615842" sldId="279"/>
            <ac:spMk id="7" creationId="{3FD69269-936F-5BC3-F836-E8BD7A7AF0F4}"/>
          </ac:spMkLst>
        </pc:spChg>
      </pc:sldChg>
      <pc:sldChg chg="addSp modSp">
        <pc:chgData name="美咲 樋口" userId="d0f65de3b7c628ae" providerId="LiveId" clId="{833E294F-6904-3349-A3C9-7940E72F6187}" dt="2023-08-27T13:14:17.905" v="222" actId="22"/>
        <pc:sldMkLst>
          <pc:docMk/>
          <pc:sldMk cId="3944377051" sldId="280"/>
        </pc:sldMkLst>
        <pc:spChg chg="add mod">
          <ac:chgData name="美咲 樋口" userId="d0f65de3b7c628ae" providerId="LiveId" clId="{833E294F-6904-3349-A3C9-7940E72F6187}" dt="2023-08-27T13:13:30.100" v="216" actId="20577"/>
          <ac:spMkLst>
            <pc:docMk/>
            <pc:sldMk cId="3944377051" sldId="280"/>
            <ac:spMk id="4" creationId="{56CDC1FE-A74B-E0AD-166F-2059F40E4BA8}"/>
          </ac:spMkLst>
        </pc:spChg>
        <pc:spChg chg="add">
          <ac:chgData name="美咲 樋口" userId="d0f65de3b7c628ae" providerId="LiveId" clId="{833E294F-6904-3349-A3C9-7940E72F6187}" dt="2023-08-27T13:14:17.905" v="222" actId="22"/>
          <ac:spMkLst>
            <pc:docMk/>
            <pc:sldMk cId="3944377051" sldId="280"/>
            <ac:spMk id="7" creationId="{EEE30518-5039-F334-AF82-16159756BD02}"/>
          </ac:spMkLst>
        </pc:spChg>
      </pc:sldChg>
      <pc:sldChg chg="addSp">
        <pc:chgData name="美咲 樋口" userId="d0f65de3b7c628ae" providerId="LiveId" clId="{833E294F-6904-3349-A3C9-7940E72F6187}" dt="2023-08-27T13:14:34.512" v="223" actId="22"/>
        <pc:sldMkLst>
          <pc:docMk/>
          <pc:sldMk cId="593768432" sldId="282"/>
        </pc:sldMkLst>
        <pc:spChg chg="add">
          <ac:chgData name="美咲 樋口" userId="d0f65de3b7c628ae" providerId="LiveId" clId="{833E294F-6904-3349-A3C9-7940E72F6187}" dt="2023-08-27T13:14:34.512" v="223" actId="22"/>
          <ac:spMkLst>
            <pc:docMk/>
            <pc:sldMk cId="593768432" sldId="282"/>
            <ac:spMk id="4" creationId="{A382FCC4-799B-E9E2-4506-0CFEE504CB95}"/>
          </ac:spMkLst>
        </pc:spChg>
      </pc:sldChg>
      <pc:sldChg chg="addSp">
        <pc:chgData name="美咲 樋口" userId="d0f65de3b7c628ae" providerId="LiveId" clId="{833E294F-6904-3349-A3C9-7940E72F6187}" dt="2023-08-27T13:15:26.976" v="226" actId="22"/>
        <pc:sldMkLst>
          <pc:docMk/>
          <pc:sldMk cId="1995791033" sldId="283"/>
        </pc:sldMkLst>
        <pc:spChg chg="add">
          <ac:chgData name="美咲 樋口" userId="d0f65de3b7c628ae" providerId="LiveId" clId="{833E294F-6904-3349-A3C9-7940E72F6187}" dt="2023-08-27T13:14:52.893" v="224" actId="22"/>
          <ac:spMkLst>
            <pc:docMk/>
            <pc:sldMk cId="1995791033" sldId="283"/>
            <ac:spMk id="4" creationId="{CD53A66A-E3D7-F33A-DDC9-696CCD5D8E79}"/>
          </ac:spMkLst>
        </pc:spChg>
        <pc:spChg chg="add">
          <ac:chgData name="美咲 樋口" userId="d0f65de3b7c628ae" providerId="LiveId" clId="{833E294F-6904-3349-A3C9-7940E72F6187}" dt="2023-08-27T13:15:26.976" v="226" actId="22"/>
          <ac:spMkLst>
            <pc:docMk/>
            <pc:sldMk cId="1995791033" sldId="283"/>
            <ac:spMk id="7" creationId="{B93F1115-7374-29CE-B391-FA6833214D4E}"/>
          </ac:spMkLst>
        </pc:spChg>
      </pc:sldChg>
      <pc:sldChg chg="addSp">
        <pc:chgData name="美咲 樋口" userId="d0f65de3b7c628ae" providerId="LiveId" clId="{833E294F-6904-3349-A3C9-7940E72F6187}" dt="2023-08-27T13:15:33.032" v="227" actId="22"/>
        <pc:sldMkLst>
          <pc:docMk/>
          <pc:sldMk cId="673924314" sldId="284"/>
        </pc:sldMkLst>
        <pc:spChg chg="add">
          <ac:chgData name="美咲 樋口" userId="d0f65de3b7c628ae" providerId="LiveId" clId="{833E294F-6904-3349-A3C9-7940E72F6187}" dt="2023-08-27T13:15:02.704" v="225" actId="22"/>
          <ac:spMkLst>
            <pc:docMk/>
            <pc:sldMk cId="673924314" sldId="284"/>
            <ac:spMk id="4" creationId="{E6FC088A-BD81-8461-170C-69F852D1368D}"/>
          </ac:spMkLst>
        </pc:spChg>
        <pc:spChg chg="add">
          <ac:chgData name="美咲 樋口" userId="d0f65de3b7c628ae" providerId="LiveId" clId="{833E294F-6904-3349-A3C9-7940E72F6187}" dt="2023-08-27T13:15:33.032" v="227" actId="22"/>
          <ac:spMkLst>
            <pc:docMk/>
            <pc:sldMk cId="673924314" sldId="284"/>
            <ac:spMk id="7" creationId="{5341F634-2A89-EFFD-EF72-D0FB6C523599}"/>
          </ac:spMkLst>
        </pc:spChg>
      </pc:sldChg>
      <pc:sldChg chg="addSp modSp">
        <pc:chgData name="美咲 樋口" userId="d0f65de3b7c628ae" providerId="LiveId" clId="{833E294F-6904-3349-A3C9-7940E72F6187}" dt="2023-08-27T13:16:04.620" v="230" actId="1076"/>
        <pc:sldMkLst>
          <pc:docMk/>
          <pc:sldMk cId="3401200400" sldId="285"/>
        </pc:sldMkLst>
        <pc:spChg chg="add mod">
          <ac:chgData name="美咲 樋口" userId="d0f65de3b7c628ae" providerId="LiveId" clId="{833E294F-6904-3349-A3C9-7940E72F6187}" dt="2023-08-27T13:16:04.620" v="230" actId="1076"/>
          <ac:spMkLst>
            <pc:docMk/>
            <pc:sldMk cId="3401200400" sldId="285"/>
            <ac:spMk id="4" creationId="{57E6195A-CABD-C3BA-87FB-94C0F2AAA03F}"/>
          </ac:spMkLst>
        </pc:spChg>
      </pc:sldChg>
      <pc:sldChg chg="addSp">
        <pc:chgData name="美咲 樋口" userId="d0f65de3b7c628ae" providerId="LiveId" clId="{833E294F-6904-3349-A3C9-7940E72F6187}" dt="2023-08-27T13:15:50.697" v="228" actId="22"/>
        <pc:sldMkLst>
          <pc:docMk/>
          <pc:sldMk cId="430757276" sldId="286"/>
        </pc:sldMkLst>
        <pc:spChg chg="add">
          <ac:chgData name="美咲 樋口" userId="d0f65de3b7c628ae" providerId="LiveId" clId="{833E294F-6904-3349-A3C9-7940E72F6187}" dt="2023-08-27T13:15:50.697" v="228" actId="22"/>
          <ac:spMkLst>
            <pc:docMk/>
            <pc:sldMk cId="430757276" sldId="286"/>
            <ac:spMk id="4" creationId="{E31C5542-88CD-FAE6-398F-D6CA41448080}"/>
          </ac:spMkLst>
        </pc:spChg>
      </pc:sldChg>
      <pc:sldChg chg="addSp modSp">
        <pc:chgData name="美咲 樋口" userId="d0f65de3b7c628ae" providerId="LiveId" clId="{833E294F-6904-3349-A3C9-7940E72F6187}" dt="2023-08-27T13:17:36.476" v="279" actId="20577"/>
        <pc:sldMkLst>
          <pc:docMk/>
          <pc:sldMk cId="80469126" sldId="289"/>
        </pc:sldMkLst>
        <pc:spChg chg="add mod">
          <ac:chgData name="美咲 樋口" userId="d0f65de3b7c628ae" providerId="LiveId" clId="{833E294F-6904-3349-A3C9-7940E72F6187}" dt="2023-08-27T13:17:36.476" v="279" actId="20577"/>
          <ac:spMkLst>
            <pc:docMk/>
            <pc:sldMk cId="80469126" sldId="289"/>
            <ac:spMk id="4" creationId="{EA5348EE-B570-B86A-AE5B-EDF8388D1E55}"/>
          </ac:spMkLst>
        </pc:spChg>
      </pc:sldChg>
      <pc:sldChg chg="addSp modSp">
        <pc:chgData name="美咲 樋口" userId="d0f65de3b7c628ae" providerId="LiveId" clId="{833E294F-6904-3349-A3C9-7940E72F6187}" dt="2023-08-27T13:19:21.802" v="324" actId="22"/>
        <pc:sldMkLst>
          <pc:docMk/>
          <pc:sldMk cId="60425956" sldId="290"/>
        </pc:sldMkLst>
        <pc:spChg chg="add mod">
          <ac:chgData name="美咲 樋口" userId="d0f65de3b7c628ae" providerId="LiveId" clId="{833E294F-6904-3349-A3C9-7940E72F6187}" dt="2023-08-27T13:18:51.491" v="323" actId="20577"/>
          <ac:spMkLst>
            <pc:docMk/>
            <pc:sldMk cId="60425956" sldId="290"/>
            <ac:spMk id="4" creationId="{75C07D50-89B6-792E-3C00-21CD27AEE5E3}"/>
          </ac:spMkLst>
        </pc:spChg>
        <pc:spChg chg="add">
          <ac:chgData name="美咲 樋口" userId="d0f65de3b7c628ae" providerId="LiveId" clId="{833E294F-6904-3349-A3C9-7940E72F6187}" dt="2023-08-27T13:19:21.802" v="324" actId="22"/>
          <ac:spMkLst>
            <pc:docMk/>
            <pc:sldMk cId="60425956" sldId="290"/>
            <ac:spMk id="7" creationId="{B2FAD1A7-3FEA-E954-4CF2-49E912CAF131}"/>
          </ac:spMkLst>
        </pc:spChg>
      </pc:sldChg>
      <pc:sldChg chg="addSp modSp">
        <pc:chgData name="美咲 樋口" userId="d0f65de3b7c628ae" providerId="LiveId" clId="{833E294F-6904-3349-A3C9-7940E72F6187}" dt="2023-08-27T13:20:02.282" v="353" actId="20577"/>
        <pc:sldMkLst>
          <pc:docMk/>
          <pc:sldMk cId="3313780318" sldId="291"/>
        </pc:sldMkLst>
        <pc:spChg chg="add mod">
          <ac:chgData name="美咲 樋口" userId="d0f65de3b7c628ae" providerId="LiveId" clId="{833E294F-6904-3349-A3C9-7940E72F6187}" dt="2023-08-27T13:20:02.282" v="353" actId="20577"/>
          <ac:spMkLst>
            <pc:docMk/>
            <pc:sldMk cId="3313780318" sldId="291"/>
            <ac:spMk id="4" creationId="{0A52DAA6-4DC0-BBE1-F9A9-0DFFA7D848EA}"/>
          </ac:spMkLst>
        </pc:spChg>
      </pc:sldChg>
      <pc:sldChg chg="addSp modSp">
        <pc:chgData name="美咲 樋口" userId="d0f65de3b7c628ae" providerId="LiveId" clId="{833E294F-6904-3349-A3C9-7940E72F6187}" dt="2023-08-27T13:21:04.326" v="399" actId="20577"/>
        <pc:sldMkLst>
          <pc:docMk/>
          <pc:sldMk cId="831996937" sldId="293"/>
        </pc:sldMkLst>
        <pc:spChg chg="add mod">
          <ac:chgData name="美咲 樋口" userId="d0f65de3b7c628ae" providerId="LiveId" clId="{833E294F-6904-3349-A3C9-7940E72F6187}" dt="2023-08-27T13:21:04.326" v="399" actId="20577"/>
          <ac:spMkLst>
            <pc:docMk/>
            <pc:sldMk cId="831996937" sldId="293"/>
            <ac:spMk id="4" creationId="{E60CB237-132B-5C8D-206E-6751BAAA09A3}"/>
          </ac:spMkLst>
        </pc:spChg>
      </pc:sldChg>
      <pc:sldChg chg="addSp delSp modSp">
        <pc:chgData name="美咲 樋口" userId="d0f65de3b7c628ae" providerId="LiveId" clId="{833E294F-6904-3349-A3C9-7940E72F6187}" dt="2023-08-27T16:26:03.176" v="425" actId="1076"/>
        <pc:sldMkLst>
          <pc:docMk/>
          <pc:sldMk cId="1267551359" sldId="302"/>
        </pc:sldMkLst>
        <pc:picChg chg="add del mod">
          <ac:chgData name="美咲 樋口" userId="d0f65de3b7c628ae" providerId="LiveId" clId="{833E294F-6904-3349-A3C9-7940E72F6187}" dt="2023-08-27T16:23:56.728" v="411" actId="931"/>
          <ac:picMkLst>
            <pc:docMk/>
            <pc:sldMk cId="1267551359" sldId="302"/>
            <ac:picMk id="5" creationId="{E9915D73-50BF-F17F-8541-D041E5CCF5C7}"/>
          </ac:picMkLst>
        </pc:picChg>
        <pc:picChg chg="add del mod">
          <ac:chgData name="美咲 樋口" userId="d0f65de3b7c628ae" providerId="LiveId" clId="{833E294F-6904-3349-A3C9-7940E72F6187}" dt="2023-08-27T16:23:56.728" v="411" actId="931"/>
          <ac:picMkLst>
            <pc:docMk/>
            <pc:sldMk cId="1267551359" sldId="302"/>
            <ac:picMk id="6" creationId="{215A3B56-A34F-9297-7F07-67B8B8EB1441}"/>
          </ac:picMkLst>
        </pc:picChg>
        <pc:picChg chg="add mod">
          <ac:chgData name="美咲 樋口" userId="d0f65de3b7c628ae" providerId="LiveId" clId="{833E294F-6904-3349-A3C9-7940E72F6187}" dt="2023-08-27T16:25:54.325" v="423" actId="1076"/>
          <ac:picMkLst>
            <pc:docMk/>
            <pc:sldMk cId="1267551359" sldId="302"/>
            <ac:picMk id="7" creationId="{7E5F43C9-E88A-991E-CC6B-85E861D93EB3}"/>
          </ac:picMkLst>
        </pc:picChg>
        <pc:picChg chg="add mod">
          <ac:chgData name="美咲 樋口" userId="d0f65de3b7c628ae" providerId="LiveId" clId="{833E294F-6904-3349-A3C9-7940E72F6187}" dt="2023-08-27T16:26:03.176" v="425" actId="1076"/>
          <ac:picMkLst>
            <pc:docMk/>
            <pc:sldMk cId="1267551359" sldId="302"/>
            <ac:picMk id="8" creationId="{B323D72A-8052-0935-11F6-F1B274E121D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E6A91-8AE4-4DA5-BE6C-67B235B0C2EC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D1D21-B9FB-471D-BDEB-E2532C5DD6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6083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名前とメールアドレスを登録する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D1D21-B9FB-471D-BDEB-E2532C5DD67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3613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設定内容を確かめる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D1D21-B9FB-471D-BDEB-E2532C5DD67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25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設定内容を確かめる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D1D21-B9FB-471D-BDEB-E2532C5DD67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229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B34A52-7991-DE28-0FA5-3D571120B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A0014CF-8336-BEC6-E2E3-4C0E55B2B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FF0FAD-CA31-E3A5-E14A-888CC9B02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A30D-A2D1-438B-A522-6ECAB0B23E51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A7F4EB-7D0B-A064-2334-744F81FD6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855FE0-DE4D-7663-95BA-38C6C3FFE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648DD-7106-42C3-978F-1454B075B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322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0E4AA0-4652-CC18-9865-0DBC2337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9201B99-D5A0-FA61-4758-58D54A78B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2EDEDB-D225-C39B-8CED-2C685899F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A30D-A2D1-438B-A522-6ECAB0B23E51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D2C38F9-457F-EC09-2123-BBD699B6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B727B0-BFDB-58CB-1BF2-48B0C31AE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648DD-7106-42C3-978F-1454B075B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7396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6140065-4FBB-3385-E878-D0E1108642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1BA2B1F-14C1-7ACE-DA38-F93208FE9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D33F29-2D5E-1573-B6E2-698C7F1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A30D-A2D1-438B-A522-6ECAB0B23E51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CB2D74-983F-76F7-3C02-2E7BAE89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F0A816-AEFD-AE93-DE58-51E19CF4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648DD-7106-42C3-978F-1454B075B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877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C657FB-6507-1F4E-F8CF-C268271CF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67416F-A89E-9939-43B9-7AA44994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038EA8-C924-F233-49ED-56845A1FB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A30D-A2D1-438B-A522-6ECAB0B23E51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D9CD12-B005-7411-B2A4-F1250A80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D88AA6-184C-3FA2-59C7-9410A7692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648DD-7106-42C3-978F-1454B075B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4435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8648F1-F2FF-AF1B-CB36-EFF95F4DC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05360AD-F2E6-5A6F-2201-C3C467C3A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7A5F8E-6343-B87D-C73A-197C48BCC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A30D-A2D1-438B-A522-6ECAB0B23E51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766B83E-C058-FDA3-86DC-3E380B2C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6C3C59-818A-EF70-2D22-7AE18F310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648DD-7106-42C3-978F-1454B075B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9525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EE3762-B79E-3637-BD58-45C413EF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63B781-D6CD-7E37-18EA-EFBA4FC55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50641B7-F893-7903-9FF6-3E1AF5B0A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5BE03B3-2A34-2801-9B17-17D3B6754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A30D-A2D1-438B-A522-6ECAB0B23E51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E0CC91F-F351-9C15-C06E-93EB519BD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F0A5000-B3E4-1C77-3FB8-CEE43E15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648DD-7106-42C3-978F-1454B075B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1838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1B6A24-02E7-C679-2EE4-FE4D0182E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87E5FF8-9D55-7F4B-4144-69C9D1F2A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67A2636-4877-1795-AADA-42109EC69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81D613F-6A63-BF32-9198-289B72FD4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76F6E9D-1C29-EEDD-AE06-DAB056ED63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0A8D707-8DE3-763D-08AB-87158EFB9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A30D-A2D1-438B-A522-6ECAB0B23E51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65E1F87-67F4-8C76-A001-CE8AC1C46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30F6137-E665-4221-9763-2DC2DDAE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648DD-7106-42C3-978F-1454B075B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45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D6EBA-BFDD-3C1B-9097-55048886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F7C96F3-1BA1-C13A-4B31-CAE9E10C7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A30D-A2D1-438B-A522-6ECAB0B23E51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7B011C0-BDE3-F5B7-310D-972062301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36651DB-8290-C1A8-2726-A69A2114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648DD-7106-42C3-978F-1454B075B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4893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D60A708-E298-A755-BB9B-15F9C87DC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A30D-A2D1-438B-A522-6ECAB0B23E51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E265751-DC10-5895-A59D-EA4529CC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1A9FB3-D5B3-D7B0-3870-EC8A5ED9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648DD-7106-42C3-978F-1454B075B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928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5331EA-58D3-6C50-BEC2-44F3FF4B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4CF840-32EC-E779-7B5D-FFDD021F8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DF5A31-509F-206B-52C3-865A9A239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7B8A1F0-5186-8F18-7747-459AEE810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A30D-A2D1-438B-A522-6ECAB0B23E51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2FC4D19-5E01-A75F-4FEE-69D2B0E19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8AE60B-CD9A-6EE8-3158-D50E07EB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648DD-7106-42C3-978F-1454B075B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8566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B82E75-A876-FB46-EEE3-46B440144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5B8FA4E-AC76-93ED-6B46-2562475969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DF86D6A-6CAC-1CB1-EBE2-610EDFEF4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B876421-74C0-BF70-E3B1-E473DDC32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A30D-A2D1-438B-A522-6ECAB0B23E51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05977B5-2FA5-2B37-1ADE-B86986500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368633C-C8F0-53B4-5766-B6232510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648DD-7106-42C3-978F-1454B075B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210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8A04584-FCC4-A98B-E1AD-6A522753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C90443-3CFA-4D53-BFB8-FEFFC7665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09A23E-3A91-030F-089A-F021D26B9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1A30D-A2D1-438B-A522-6ECAB0B23E51}" type="datetimeFigureOut">
              <a:rPr kumimoji="1" lang="ja-JP" altLang="en-US" smtClean="0"/>
              <a:t>2023/8/28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9B8BCA-A1A5-52B6-6939-6941AF3F1B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608440-2155-73A0-25FB-0FAAEB856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648DD-7106-42C3-978F-1454B075B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3140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9130B-9AF7-9AFE-BD41-91EEA369C7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GitHub</a:t>
            </a:r>
            <a:r>
              <a:rPr kumimoji="1" lang="ja-JP" altLang="en-US" dirty="0"/>
              <a:t>輪読</a:t>
            </a:r>
            <a:br>
              <a:rPr kumimoji="1" lang="en-US" altLang="ja-JP" dirty="0"/>
            </a:br>
            <a:r>
              <a:rPr lang="ja-JP" altLang="en-US" dirty="0"/>
              <a:t>第一から第三章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8E5896-C66F-FDA7-0180-41919FB823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ja-JP" altLang="en-US" dirty="0"/>
              <a:t>樋口　美咲</a:t>
            </a:r>
          </a:p>
        </p:txBody>
      </p:sp>
    </p:spTree>
    <p:extLst>
      <p:ext uri="{BB962C8B-B14F-4D97-AF65-F5344CB8AC3E}">
        <p14:creationId xmlns:p14="http://schemas.microsoft.com/office/powerpoint/2010/main" val="3938823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9FE218-B2B6-A763-666C-DA0507432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2.4</a:t>
            </a:r>
            <a:r>
              <a:rPr kumimoji="1" lang="ja-JP" altLang="en-US" dirty="0"/>
              <a:t>　初期設定 </a:t>
            </a:r>
            <a:r>
              <a:rPr kumimoji="1" lang="en-US" altLang="ja-JP" dirty="0"/>
              <a:t>(p26)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C4FD23B9-6404-E18B-3D46-C423CD700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959" r="50000" b="15578"/>
          <a:stretch/>
        </p:blipFill>
        <p:spPr>
          <a:xfrm>
            <a:off x="838200" y="1784350"/>
            <a:ext cx="8098174" cy="3289300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2AF88BA-A198-8C13-DA01-D3A334DECFC9}"/>
              </a:ext>
            </a:extLst>
          </p:cNvPr>
          <p:cNvSpPr/>
          <p:nvPr/>
        </p:nvSpPr>
        <p:spPr>
          <a:xfrm>
            <a:off x="862915" y="4324864"/>
            <a:ext cx="3177746" cy="6091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4877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848FF8-5AD1-65FD-722A-4F82464A9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3.1</a:t>
            </a:r>
            <a:r>
              <a:rPr lang="ja-JP" altLang="en-US" dirty="0"/>
              <a:t>　利用する前の準備 </a:t>
            </a:r>
            <a:r>
              <a:rPr lang="en-US" altLang="ja-JP" dirty="0"/>
              <a:t>(p29)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EDE593-A894-88EC-C05D-64D21807A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SSH</a:t>
            </a:r>
            <a:r>
              <a:rPr lang="ja-JP" altLang="en-US" dirty="0"/>
              <a:t> </a:t>
            </a:r>
            <a:r>
              <a:rPr kumimoji="1" lang="en-US" altLang="ja-JP" dirty="0"/>
              <a:t>Key</a:t>
            </a:r>
            <a:r>
              <a:rPr kumimoji="1" lang="ja-JP" altLang="en-US" dirty="0"/>
              <a:t>の設定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3E11CF6B-3ED4-D1E8-2FB1-7004FCD5E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474" r="41244" b="45726"/>
          <a:stretch/>
        </p:blipFill>
        <p:spPr>
          <a:xfrm>
            <a:off x="838200" y="2533650"/>
            <a:ext cx="10398758" cy="174625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F4688A3-333C-92DA-5A69-E65C90FBCA84}"/>
              </a:ext>
            </a:extLst>
          </p:cNvPr>
          <p:cNvCxnSpPr>
            <a:cxnSpLocks/>
          </p:cNvCxnSpPr>
          <p:nvPr/>
        </p:nvCxnSpPr>
        <p:spPr>
          <a:xfrm>
            <a:off x="4090086" y="3197225"/>
            <a:ext cx="38058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08905470-6C5D-EA5C-8103-1FE7E42048B9}"/>
              </a:ext>
            </a:extLst>
          </p:cNvPr>
          <p:cNvSpPr/>
          <p:nvPr/>
        </p:nvSpPr>
        <p:spPr>
          <a:xfrm>
            <a:off x="6096000" y="1848258"/>
            <a:ext cx="1940011" cy="804691"/>
          </a:xfrm>
          <a:prstGeom prst="wedgeRectCallout">
            <a:avLst>
              <a:gd name="adj1" fmla="val -22744"/>
              <a:gd name="adj2" fmla="val 79391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メールアドレス</a:t>
            </a: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9BCA9528-D560-8F2D-FD92-F1BDA34A6471}"/>
              </a:ext>
            </a:extLst>
          </p:cNvPr>
          <p:cNvSpPr/>
          <p:nvPr/>
        </p:nvSpPr>
        <p:spPr>
          <a:xfrm>
            <a:off x="9568248" y="2073018"/>
            <a:ext cx="1940011" cy="804691"/>
          </a:xfrm>
          <a:prstGeom prst="wedgeRectCallout">
            <a:avLst>
              <a:gd name="adj1" fmla="val -36120"/>
              <a:gd name="adj2" fmla="val 119316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Enter</a:t>
            </a:r>
            <a:r>
              <a:rPr lang="ja-JP" altLang="en-US" dirty="0"/>
              <a:t>を押す</a:t>
            </a:r>
            <a:endParaRPr kumimoji="1" lang="ja-JP" altLang="en-US" dirty="0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8C130A65-1295-FAC2-F1B3-50290859E1D7}"/>
              </a:ext>
            </a:extLst>
          </p:cNvPr>
          <p:cNvSpPr/>
          <p:nvPr/>
        </p:nvSpPr>
        <p:spPr>
          <a:xfrm>
            <a:off x="6730313" y="4421830"/>
            <a:ext cx="1940011" cy="804691"/>
          </a:xfrm>
          <a:prstGeom prst="wedgeRectCallout">
            <a:avLst>
              <a:gd name="adj1" fmla="val -43126"/>
              <a:gd name="adj2" fmla="val -114094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パスフレーズを入力</a:t>
            </a: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35E7B68C-735D-FA19-6CF2-98D355106308}"/>
              </a:ext>
            </a:extLst>
          </p:cNvPr>
          <p:cNvSpPr/>
          <p:nvPr/>
        </p:nvSpPr>
        <p:spPr>
          <a:xfrm>
            <a:off x="3144796" y="5226521"/>
            <a:ext cx="2316892" cy="967027"/>
          </a:xfrm>
          <a:prstGeom prst="wedgeRectCallout">
            <a:avLst>
              <a:gd name="adj1" fmla="val 19274"/>
              <a:gd name="adj2" fmla="val -153706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もう一度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パスフレーズを入力</a:t>
            </a:r>
          </a:p>
        </p:txBody>
      </p:sp>
    </p:spTree>
    <p:extLst>
      <p:ext uri="{BB962C8B-B14F-4D97-AF65-F5344CB8AC3E}">
        <p14:creationId xmlns:p14="http://schemas.microsoft.com/office/powerpoint/2010/main" val="2517742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D3E157-6EB1-CD04-C416-F318D578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3.1</a:t>
            </a:r>
            <a:r>
              <a:rPr lang="ja-JP" altLang="en-US" dirty="0"/>
              <a:t>　利用する前の準備 </a:t>
            </a:r>
            <a:r>
              <a:rPr lang="en-US" altLang="ja-JP" dirty="0"/>
              <a:t>(p30)</a:t>
            </a:r>
            <a:endParaRPr kumimoji="1" lang="ja-JP" altLang="en-US" dirty="0"/>
          </a:p>
        </p:txBody>
      </p:sp>
      <p:pic>
        <p:nvPicPr>
          <p:cNvPr id="5" name="コンテンツ プレースホルダー 4" descr="テキスト&#10;&#10;自動的に生成された説明">
            <a:extLst>
              <a:ext uri="{FF2B5EF4-FFF2-40B4-BE49-F238E27FC236}">
                <a16:creationId xmlns:a16="http://schemas.microsoft.com/office/drawing/2014/main" id="{69EE2140-4704-301C-A927-29C7A39A9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66" r="38909" b="4779"/>
          <a:stretch/>
        </p:blipFill>
        <p:spPr>
          <a:xfrm>
            <a:off x="838200" y="1690688"/>
            <a:ext cx="6820558" cy="4127500"/>
          </a:xfr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8EB4535D-5457-C9BB-8ACD-85997727F7D4}"/>
              </a:ext>
            </a:extLst>
          </p:cNvPr>
          <p:cNvSpPr/>
          <p:nvPr/>
        </p:nvSpPr>
        <p:spPr>
          <a:xfrm>
            <a:off x="6736719" y="1617951"/>
            <a:ext cx="1844077" cy="676970"/>
          </a:xfrm>
          <a:prstGeom prst="wedgeRectCallout">
            <a:avLst>
              <a:gd name="adj1" fmla="val -65816"/>
              <a:gd name="adj2" fmla="val 104956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秘密鍵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DD5E7DC3-B6D9-0DFE-9E5B-BD1ED0A996A9}"/>
              </a:ext>
            </a:extLst>
          </p:cNvPr>
          <p:cNvSpPr/>
          <p:nvPr/>
        </p:nvSpPr>
        <p:spPr>
          <a:xfrm>
            <a:off x="8091522" y="3026654"/>
            <a:ext cx="1940011" cy="804691"/>
          </a:xfrm>
          <a:prstGeom prst="wedgeRectCallout">
            <a:avLst>
              <a:gd name="adj1" fmla="val -130431"/>
              <a:gd name="adj2" fmla="val -44364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公開鍵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FFF7812-15A5-4F32-66C9-AD860DFC6CA3}"/>
              </a:ext>
            </a:extLst>
          </p:cNvPr>
          <p:cNvCxnSpPr>
            <a:cxnSpLocks/>
          </p:cNvCxnSpPr>
          <p:nvPr/>
        </p:nvCxnSpPr>
        <p:spPr>
          <a:xfrm>
            <a:off x="5815446" y="2885495"/>
            <a:ext cx="6650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17B9EEA-86D5-D6F7-3B82-E3EFD499DD97}"/>
              </a:ext>
            </a:extLst>
          </p:cNvPr>
          <p:cNvCxnSpPr>
            <a:cxnSpLocks/>
            <a:endCxn id="7" idx="4"/>
          </p:cNvCxnSpPr>
          <p:nvPr/>
        </p:nvCxnSpPr>
        <p:spPr>
          <a:xfrm>
            <a:off x="5427516" y="3058677"/>
            <a:ext cx="1103636" cy="133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918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D1A587-668D-B298-DB7B-9147F3B8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3.1</a:t>
            </a:r>
            <a:r>
              <a:rPr lang="ja-JP" altLang="en-US" dirty="0"/>
              <a:t>　利用する前の準備 </a:t>
            </a:r>
            <a:r>
              <a:rPr lang="en-US" altLang="ja-JP" dirty="0"/>
              <a:t>(p31)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E20BBDC-2C61-B302-6E61-06C69D982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72898" r="403"/>
          <a:stretch/>
        </p:blipFill>
        <p:spPr>
          <a:xfrm>
            <a:off x="838239" y="2516750"/>
            <a:ext cx="10515521" cy="1907627"/>
          </a:xfrm>
          <a:prstGeom prst="rect">
            <a:avLst/>
          </a:prstGeom>
        </p:spPr>
      </p:pic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42E61727-BA92-5F5C-FDF2-C1790B6996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公開鍵の登録</a:t>
            </a:r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1404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7CD12B-BC10-F6B5-A01C-25281B61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3.1</a:t>
            </a:r>
            <a:r>
              <a:rPr lang="ja-JP" altLang="en-US" dirty="0"/>
              <a:t>　利用する前の準備 </a:t>
            </a:r>
            <a:r>
              <a:rPr lang="en-US" altLang="ja-JP" dirty="0"/>
              <a:t>(p31)</a:t>
            </a:r>
            <a:endParaRPr kumimoji="1" lang="ja-JP" altLang="en-US" dirty="0"/>
          </a:p>
        </p:txBody>
      </p:sp>
      <p:pic>
        <p:nvPicPr>
          <p:cNvPr id="5" name="コンテンツ プレースホルダー 4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A5599B95-D061-F461-056C-DE04C2076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835900" cy="4673600"/>
          </a:xfr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67D0C3A8-7A40-4D09-6290-A8CCE9DFB565}"/>
              </a:ext>
            </a:extLst>
          </p:cNvPr>
          <p:cNvSpPr/>
          <p:nvPr/>
        </p:nvSpPr>
        <p:spPr>
          <a:xfrm>
            <a:off x="7087017" y="4552682"/>
            <a:ext cx="991642" cy="2060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9BBF16C6-1D24-B2E4-1348-645E1C7FD6A9}"/>
              </a:ext>
            </a:extLst>
          </p:cNvPr>
          <p:cNvSpPr/>
          <p:nvPr/>
        </p:nvSpPr>
        <p:spPr>
          <a:xfrm>
            <a:off x="8091522" y="3026654"/>
            <a:ext cx="1940011" cy="804691"/>
          </a:xfrm>
          <a:prstGeom prst="wedgeRectCallout">
            <a:avLst>
              <a:gd name="adj1" fmla="val -70978"/>
              <a:gd name="adj2" fmla="val 128669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setting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826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E49DD8-1A73-9D49-0D34-E2C3660A8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3.1</a:t>
            </a:r>
            <a:r>
              <a:rPr lang="ja-JP" altLang="en-US" dirty="0"/>
              <a:t>　利用する前の準備 </a:t>
            </a:r>
            <a:r>
              <a:rPr lang="en-US" altLang="ja-JP" dirty="0"/>
              <a:t>(p31)</a:t>
            </a:r>
            <a:endParaRPr kumimoji="1" lang="ja-JP" altLang="en-US" dirty="0"/>
          </a:p>
        </p:txBody>
      </p:sp>
      <p:pic>
        <p:nvPicPr>
          <p:cNvPr id="5" name="コンテンツ プレースホルダー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85EE248-84BA-425E-EE04-C846CC91A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0725"/>
            <a:ext cx="6527007" cy="4351338"/>
          </a:xfr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D974D8A8-A30A-2EF0-3014-F49BBEB68872}"/>
              </a:ext>
            </a:extLst>
          </p:cNvPr>
          <p:cNvSpPr/>
          <p:nvPr/>
        </p:nvSpPr>
        <p:spPr>
          <a:xfrm>
            <a:off x="259144" y="3628236"/>
            <a:ext cx="2351924" cy="424605"/>
          </a:xfrm>
          <a:prstGeom prst="wedgeRectCallout">
            <a:avLst>
              <a:gd name="adj1" fmla="val 27822"/>
              <a:gd name="adj2" fmla="val 116392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SSH</a:t>
            </a:r>
            <a:r>
              <a:rPr lang="ja-JP" altLang="en-US" dirty="0"/>
              <a:t> </a:t>
            </a:r>
            <a:r>
              <a:rPr lang="en-US" altLang="ja-JP" dirty="0"/>
              <a:t>and</a:t>
            </a:r>
            <a:r>
              <a:rPr lang="ja-JP" altLang="en-US" dirty="0"/>
              <a:t> </a:t>
            </a:r>
            <a:r>
              <a:rPr lang="en-US" altLang="ja-JP" dirty="0"/>
              <a:t>GPG</a:t>
            </a:r>
            <a:r>
              <a:rPr lang="ja-JP" altLang="en-US" dirty="0"/>
              <a:t> </a:t>
            </a:r>
            <a:r>
              <a:rPr lang="en-US" altLang="ja-JP" dirty="0"/>
              <a:t>keys</a:t>
            </a:r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65F33F5-8D67-9BA3-D4A7-0FCB3A79BB5E}"/>
              </a:ext>
            </a:extLst>
          </p:cNvPr>
          <p:cNvSpPr/>
          <p:nvPr/>
        </p:nvSpPr>
        <p:spPr>
          <a:xfrm>
            <a:off x="1343031" y="4398134"/>
            <a:ext cx="991642" cy="2060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714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F25C56-F2A2-5A3E-59AF-8EF68D94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3.1</a:t>
            </a:r>
            <a:r>
              <a:rPr lang="ja-JP" altLang="en-US" dirty="0"/>
              <a:t>　利用する前の準備 </a:t>
            </a:r>
            <a:r>
              <a:rPr lang="en-US" altLang="ja-JP" dirty="0"/>
              <a:t>(p31)</a:t>
            </a:r>
            <a:endParaRPr kumimoji="1" lang="ja-JP" altLang="en-US" dirty="0"/>
          </a:p>
        </p:txBody>
      </p:sp>
      <p:pic>
        <p:nvPicPr>
          <p:cNvPr id="5" name="コンテンツ プレースホルダー 4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231B4414-43A2-13EF-4939-07E113F53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2775"/>
            <a:ext cx="6527007" cy="4351338"/>
          </a:xfr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75046A8-2A23-3C90-83C6-8D83BD146F69}"/>
              </a:ext>
            </a:extLst>
          </p:cNvPr>
          <p:cNvSpPr/>
          <p:nvPr/>
        </p:nvSpPr>
        <p:spPr>
          <a:xfrm>
            <a:off x="2738752" y="3778120"/>
            <a:ext cx="3263213" cy="85580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7AEC623D-2E99-3741-6B38-824C0A5A77A3}"/>
              </a:ext>
            </a:extLst>
          </p:cNvPr>
          <p:cNvSpPr/>
          <p:nvPr/>
        </p:nvSpPr>
        <p:spPr>
          <a:xfrm>
            <a:off x="5713288" y="2908087"/>
            <a:ext cx="2351924" cy="424605"/>
          </a:xfrm>
          <a:prstGeom prst="wedgeRectCallout">
            <a:avLst>
              <a:gd name="adj1" fmla="val -57794"/>
              <a:gd name="adj2" fmla="val 201159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Id_rsa.pub</a:t>
            </a:r>
            <a:r>
              <a:rPr kumimoji="1" lang="ja-JP" altLang="en-US" dirty="0"/>
              <a:t>の内容</a:t>
            </a: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56973E18-D1BC-0D91-A783-E43E4B3BD3BB}"/>
              </a:ext>
            </a:extLst>
          </p:cNvPr>
          <p:cNvSpPr/>
          <p:nvPr/>
        </p:nvSpPr>
        <p:spPr>
          <a:xfrm>
            <a:off x="2680335" y="3120390"/>
            <a:ext cx="2011680" cy="3283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221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F25C56-F2A2-5A3E-59AF-8EF68D94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3.1</a:t>
            </a:r>
            <a:r>
              <a:rPr lang="ja-JP" altLang="en-US" dirty="0"/>
              <a:t>　利用する前の準備 </a:t>
            </a:r>
            <a:r>
              <a:rPr lang="en-US" altLang="ja-JP" dirty="0"/>
              <a:t>(p31)</a:t>
            </a:r>
            <a:endParaRPr kumimoji="1" lang="ja-JP" altLang="en-US" dirty="0"/>
          </a:p>
        </p:txBody>
      </p:sp>
      <p:pic>
        <p:nvPicPr>
          <p:cNvPr id="5" name="コンテンツ プレースホルダー 4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231B4414-43A2-13EF-4939-07E113F53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2775"/>
            <a:ext cx="6527007" cy="4351338"/>
          </a:xfr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75046A8-2A23-3C90-83C6-8D83BD146F69}"/>
              </a:ext>
            </a:extLst>
          </p:cNvPr>
          <p:cNvSpPr/>
          <p:nvPr/>
        </p:nvSpPr>
        <p:spPr>
          <a:xfrm>
            <a:off x="2738752" y="4735612"/>
            <a:ext cx="607121" cy="2624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7AEC623D-2E99-3741-6B38-824C0A5A77A3}"/>
              </a:ext>
            </a:extLst>
          </p:cNvPr>
          <p:cNvSpPr/>
          <p:nvPr/>
        </p:nvSpPr>
        <p:spPr>
          <a:xfrm>
            <a:off x="2169911" y="3633839"/>
            <a:ext cx="2351924" cy="424605"/>
          </a:xfrm>
          <a:prstGeom prst="wedgeRectCallout">
            <a:avLst>
              <a:gd name="adj1" fmla="val -19966"/>
              <a:gd name="adj2" fmla="val 195339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ADD SSH key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8254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85A12E-AEDF-70F0-11A5-18CCE575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3.1</a:t>
            </a:r>
            <a:r>
              <a:rPr lang="ja-JP" altLang="en-US" dirty="0"/>
              <a:t>　利用する前の準備 </a:t>
            </a:r>
            <a:r>
              <a:rPr lang="en-US" altLang="ja-JP" dirty="0"/>
              <a:t>(p31)</a:t>
            </a:r>
            <a:endParaRPr kumimoji="1" lang="ja-JP" altLang="en-US" dirty="0"/>
          </a:p>
        </p:txBody>
      </p:sp>
      <p:pic>
        <p:nvPicPr>
          <p:cNvPr id="5" name="コンテンツ プレースホルダー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DE85223-AF0E-4314-CC3F-C999610B5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4" t="5764" r="6513" b="23313"/>
          <a:stretch/>
        </p:blipFill>
        <p:spPr>
          <a:xfrm>
            <a:off x="838200" y="2046286"/>
            <a:ext cx="4120681" cy="3973513"/>
          </a:xfr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08FE793F-A080-DA65-0A1F-E6950B99A5AB}"/>
              </a:ext>
            </a:extLst>
          </p:cNvPr>
          <p:cNvSpPr/>
          <p:nvPr/>
        </p:nvSpPr>
        <p:spPr>
          <a:xfrm>
            <a:off x="996312" y="2830612"/>
            <a:ext cx="3783968" cy="16550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5013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3FC9AF-ED0E-9DF7-AC13-E382E99BF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3.1</a:t>
            </a:r>
            <a:r>
              <a:rPr lang="ja-JP" altLang="en-US" dirty="0"/>
              <a:t>　利用する前の準備 </a:t>
            </a:r>
            <a:r>
              <a:rPr lang="en-US" altLang="ja-JP" dirty="0"/>
              <a:t>(p31)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951EE0A6-1749-AC43-C2F5-3E5D2EDDE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336" r="38034" b="54848"/>
          <a:stretch/>
        </p:blipFill>
        <p:spPr>
          <a:xfrm>
            <a:off x="934961" y="2278402"/>
            <a:ext cx="9595227" cy="2665044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2302201-BC37-9D9B-CF9C-CB29A492A9AB}"/>
              </a:ext>
            </a:extLst>
          </p:cNvPr>
          <p:cNvCxnSpPr>
            <a:cxnSpLocks/>
          </p:cNvCxnSpPr>
          <p:nvPr/>
        </p:nvCxnSpPr>
        <p:spPr>
          <a:xfrm>
            <a:off x="8541327" y="3682959"/>
            <a:ext cx="4675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D94647B7-F1EF-0476-3C20-CF06D322A783}"/>
              </a:ext>
            </a:extLst>
          </p:cNvPr>
          <p:cNvSpPr/>
          <p:nvPr/>
        </p:nvSpPr>
        <p:spPr>
          <a:xfrm>
            <a:off x="8723761" y="2289085"/>
            <a:ext cx="2351924" cy="424605"/>
          </a:xfrm>
          <a:prstGeom prst="wedgeRectCallout">
            <a:avLst>
              <a:gd name="adj1" fmla="val -37235"/>
              <a:gd name="adj2" fmla="val 212980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/>
              <a:t>yes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3955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A86C049-BE79-156E-3862-4D67C9373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0" y="3263900"/>
            <a:ext cx="3124647" cy="307657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960C513-F805-9282-6E01-833D3327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1.1 GitHub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59C5DA-C463-0774-85D7-C457BF57A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友人、同僚、クラスメイト、</a:t>
            </a:r>
            <a:r>
              <a:rPr lang="ja-JP" altLang="en-US" dirty="0"/>
              <a:t>見知らぬ人</a:t>
            </a:r>
            <a:r>
              <a:rPr kumimoji="1" lang="ja-JP" altLang="en-US" dirty="0"/>
              <a:t>とコードを共有するための場所を提供している</a:t>
            </a:r>
            <a:r>
              <a:rPr kumimoji="1" lang="en-US" altLang="ja-JP" dirty="0"/>
              <a:t>Git</a:t>
            </a:r>
            <a:r>
              <a:rPr kumimoji="1" lang="ja-JP" altLang="en-US" dirty="0"/>
              <a:t>リポジトリのホスティングサービス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アメリカのサンフランシスコを拠点とする会社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46D12A-060B-3657-D293-3CC40F07F296}"/>
              </a:ext>
            </a:extLst>
          </p:cNvPr>
          <p:cNvSpPr txBox="1"/>
          <p:nvPr/>
        </p:nvSpPr>
        <p:spPr>
          <a:xfrm flipH="1">
            <a:off x="6408419" y="6340475"/>
            <a:ext cx="5732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https://www.deviantart.com/pixelworlds/art/Octocat-215284019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12807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94E1EF-FEEF-FAEA-47DE-BC33AFFE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3.1</a:t>
            </a:r>
            <a:r>
              <a:rPr lang="ja-JP" altLang="en-US" dirty="0"/>
              <a:t>　利用する前の準備 </a:t>
            </a:r>
            <a:r>
              <a:rPr lang="en-US" altLang="ja-JP" dirty="0"/>
              <a:t>(p31)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DE22B7BD-483D-71B0-7670-6691EEFFC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290" r="38034" b="35571"/>
          <a:stretch/>
        </p:blipFill>
        <p:spPr>
          <a:xfrm>
            <a:off x="838199" y="2558129"/>
            <a:ext cx="10472932" cy="2269052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C9A50B1D-531E-423C-0DF8-18C16CB1B806}"/>
              </a:ext>
            </a:extLst>
          </p:cNvPr>
          <p:cNvSpPr/>
          <p:nvPr/>
        </p:nvSpPr>
        <p:spPr>
          <a:xfrm>
            <a:off x="7074420" y="2133524"/>
            <a:ext cx="2351924" cy="424605"/>
          </a:xfrm>
          <a:prstGeom prst="wedgeRectCallout">
            <a:avLst>
              <a:gd name="adj1" fmla="val -38080"/>
              <a:gd name="adj2" fmla="val 183103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パスフレーズ入力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D6F1EB67-B2C8-6841-898D-22773BF0976C}"/>
              </a:ext>
            </a:extLst>
          </p:cNvPr>
          <p:cNvSpPr/>
          <p:nvPr/>
        </p:nvSpPr>
        <p:spPr>
          <a:xfrm>
            <a:off x="806043" y="3377045"/>
            <a:ext cx="8961412" cy="5195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吹き出し: 四角形 2">
            <a:extLst>
              <a:ext uri="{FF2B5EF4-FFF2-40B4-BE49-F238E27FC236}">
                <a16:creationId xmlns:a16="http://schemas.microsoft.com/office/drawing/2014/main" id="{C338AF3C-B405-5790-C5E6-614C283B22F4}"/>
              </a:ext>
            </a:extLst>
          </p:cNvPr>
          <p:cNvSpPr/>
          <p:nvPr/>
        </p:nvSpPr>
        <p:spPr>
          <a:xfrm>
            <a:off x="8756073" y="4614878"/>
            <a:ext cx="1603663" cy="424605"/>
          </a:xfrm>
          <a:prstGeom prst="wedgeRectCallout">
            <a:avLst>
              <a:gd name="adj1" fmla="val -48242"/>
              <a:gd name="adj2" fmla="val -196212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成功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9105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E86F8A-3A71-8DA7-1ADD-0CDF8350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3.2</a:t>
            </a:r>
            <a:r>
              <a:rPr lang="ja-JP" altLang="en-US" dirty="0"/>
              <a:t> 実際に使ってみよう </a:t>
            </a:r>
            <a:r>
              <a:rPr lang="en-US" altLang="ja-JP" dirty="0"/>
              <a:t>(p32)</a:t>
            </a:r>
            <a:endParaRPr kumimoji="1" lang="ja-JP" altLang="en-US" dirty="0"/>
          </a:p>
        </p:txBody>
      </p:sp>
      <p:pic>
        <p:nvPicPr>
          <p:cNvPr id="5" name="コンテンツ プレースホルダー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680D678B-1DB0-B415-F82C-000FAB01E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896100" cy="4597400"/>
          </a:xfr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1611EBD9-780C-9736-DB85-AAF94E24126D}"/>
              </a:ext>
            </a:extLst>
          </p:cNvPr>
          <p:cNvSpPr/>
          <p:nvPr/>
        </p:nvSpPr>
        <p:spPr>
          <a:xfrm>
            <a:off x="5938996" y="2252796"/>
            <a:ext cx="827053" cy="2038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00EBAB6E-A59D-AD43-7873-553C69D85DBD}"/>
              </a:ext>
            </a:extLst>
          </p:cNvPr>
          <p:cNvSpPr/>
          <p:nvPr/>
        </p:nvSpPr>
        <p:spPr>
          <a:xfrm>
            <a:off x="7438102" y="1764961"/>
            <a:ext cx="2351924" cy="424605"/>
          </a:xfrm>
          <a:prstGeom prst="wedgeRectCallout">
            <a:avLst>
              <a:gd name="adj1" fmla="val -75633"/>
              <a:gd name="adj2" fmla="val 72979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new</a:t>
            </a:r>
            <a:r>
              <a:rPr lang="ja-JP" altLang="en-US" dirty="0"/>
              <a:t> </a:t>
            </a:r>
            <a:r>
              <a:rPr lang="en-US" altLang="ja-JP" dirty="0"/>
              <a:t>repository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7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93BC98-02D0-6743-157B-7DB795B5D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3.2</a:t>
            </a:r>
            <a:r>
              <a:rPr lang="ja-JP" altLang="en-US" dirty="0"/>
              <a:t> 実際に使ってみよう </a:t>
            </a:r>
            <a:r>
              <a:rPr lang="en-US" altLang="ja-JP" dirty="0"/>
              <a:t>(p33)</a:t>
            </a:r>
            <a:endParaRPr kumimoji="1" lang="ja-JP" altLang="en-US" dirty="0"/>
          </a:p>
        </p:txBody>
      </p:sp>
      <p:pic>
        <p:nvPicPr>
          <p:cNvPr id="5" name="コンテンツ プレースホルダー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2CF7CD1D-35F6-C1CC-0ED7-461B6932D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896100" cy="4597400"/>
          </a:xfr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7ADD84F-136E-5186-E190-F7560D98D29A}"/>
              </a:ext>
            </a:extLst>
          </p:cNvPr>
          <p:cNvSpPr/>
          <p:nvPr/>
        </p:nvSpPr>
        <p:spPr>
          <a:xfrm>
            <a:off x="4434809" y="1934308"/>
            <a:ext cx="2626009" cy="642015"/>
          </a:xfrm>
          <a:prstGeom prst="wedgeRectCallout">
            <a:avLst>
              <a:gd name="adj1" fmla="val -47986"/>
              <a:gd name="adj2" fmla="val 129990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リポジトリの名前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16C2704-F1FE-2BB7-DDCE-CB18D79FE099}"/>
              </a:ext>
            </a:extLst>
          </p:cNvPr>
          <p:cNvSpPr/>
          <p:nvPr/>
        </p:nvSpPr>
        <p:spPr>
          <a:xfrm>
            <a:off x="3308493" y="3037353"/>
            <a:ext cx="1066559" cy="33185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DB0ECF04-D1BC-0CE7-AD7C-5F83C189F489}"/>
              </a:ext>
            </a:extLst>
          </p:cNvPr>
          <p:cNvSpPr/>
          <p:nvPr/>
        </p:nvSpPr>
        <p:spPr>
          <a:xfrm>
            <a:off x="2580869" y="3518544"/>
            <a:ext cx="3386794" cy="4044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022C3CC0-76B9-AE5A-8137-AD1D44B37FCC}"/>
              </a:ext>
            </a:extLst>
          </p:cNvPr>
          <p:cNvSpPr/>
          <p:nvPr/>
        </p:nvSpPr>
        <p:spPr>
          <a:xfrm>
            <a:off x="5859118" y="4104158"/>
            <a:ext cx="2626009" cy="642015"/>
          </a:xfrm>
          <a:prstGeom prst="wedgeRectCallout">
            <a:avLst>
              <a:gd name="adj1" fmla="val -77571"/>
              <a:gd name="adj2" fmla="val -56342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リポジトリの</a:t>
            </a:r>
            <a:r>
              <a:rPr lang="ja-JP" altLang="en-US" dirty="0"/>
              <a:t>説明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22997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641AE3-08C8-586F-1D21-613E0361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3.2</a:t>
            </a:r>
            <a:r>
              <a:rPr lang="ja-JP" altLang="en-US" dirty="0"/>
              <a:t> 実際に使ってみよう </a:t>
            </a:r>
            <a:r>
              <a:rPr lang="en-US" altLang="ja-JP" dirty="0"/>
              <a:t>(p33)</a:t>
            </a:r>
            <a:endParaRPr kumimoji="1" lang="ja-JP" altLang="en-US" dirty="0"/>
          </a:p>
        </p:txBody>
      </p:sp>
      <p:pic>
        <p:nvPicPr>
          <p:cNvPr id="5" name="コンテンツ プレースホルダー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125F5A9F-55A3-CC58-C872-987572472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896100" cy="4597400"/>
          </a:xfr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60532930-000C-0478-E11F-E70C4B6CC19F}"/>
              </a:ext>
            </a:extLst>
          </p:cNvPr>
          <p:cNvSpPr/>
          <p:nvPr/>
        </p:nvSpPr>
        <p:spPr>
          <a:xfrm>
            <a:off x="2232148" y="3053922"/>
            <a:ext cx="1454177" cy="359941"/>
          </a:xfrm>
          <a:prstGeom prst="wedgeRectCallout">
            <a:avLst>
              <a:gd name="adj1" fmla="val -5151"/>
              <a:gd name="adj2" fmla="val 188689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公開設定</a:t>
            </a:r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1354485-7626-1E8B-DF56-21D9E27B2ED9}"/>
              </a:ext>
            </a:extLst>
          </p:cNvPr>
          <p:cNvSpPr/>
          <p:nvPr/>
        </p:nvSpPr>
        <p:spPr>
          <a:xfrm>
            <a:off x="2619066" y="3989388"/>
            <a:ext cx="2316779" cy="5299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031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641AE3-08C8-586F-1D21-613E0361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3.2</a:t>
            </a:r>
            <a:r>
              <a:rPr lang="ja-JP" altLang="en-US" dirty="0"/>
              <a:t> 実際に使ってみよう </a:t>
            </a:r>
            <a:r>
              <a:rPr lang="en-US" altLang="ja-JP" dirty="0"/>
              <a:t>(p33)</a:t>
            </a:r>
            <a:endParaRPr kumimoji="1" lang="ja-JP" altLang="en-US" dirty="0"/>
          </a:p>
        </p:txBody>
      </p:sp>
      <p:pic>
        <p:nvPicPr>
          <p:cNvPr id="5" name="コンテンツ プレースホルダー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7F758D96-A641-A647-7301-7C0C25BC3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896100" cy="4597400"/>
          </a:xfr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1924037-B108-B3FE-5D68-9D8AA40E1621}"/>
              </a:ext>
            </a:extLst>
          </p:cNvPr>
          <p:cNvSpPr/>
          <p:nvPr/>
        </p:nvSpPr>
        <p:spPr>
          <a:xfrm>
            <a:off x="2587832" y="4371628"/>
            <a:ext cx="2436929" cy="399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216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641AE3-08C8-586F-1D21-613E0361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3.2</a:t>
            </a:r>
            <a:r>
              <a:rPr lang="ja-JP" altLang="en-US" dirty="0"/>
              <a:t> 実際に使ってみよう </a:t>
            </a:r>
            <a:r>
              <a:rPr lang="en-US" altLang="ja-JP" dirty="0"/>
              <a:t>(p33)</a:t>
            </a:r>
            <a:endParaRPr kumimoji="1" lang="ja-JP" altLang="en-US" dirty="0"/>
          </a:p>
        </p:txBody>
      </p:sp>
      <p:pic>
        <p:nvPicPr>
          <p:cNvPr id="5" name="コンテンツ プレースホルダー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777E057-1FDA-1129-EE4E-1F37ACC7E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6856141" cy="4570761"/>
          </a:xfr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E838CA7-D5AA-3553-816C-9568971666C7}"/>
              </a:ext>
            </a:extLst>
          </p:cNvPr>
          <p:cNvSpPr/>
          <p:nvPr/>
        </p:nvSpPr>
        <p:spPr>
          <a:xfrm>
            <a:off x="2632281" y="4967345"/>
            <a:ext cx="824903" cy="1811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吹き出し: 四角形 2">
            <a:extLst>
              <a:ext uri="{FF2B5EF4-FFF2-40B4-BE49-F238E27FC236}">
                <a16:creationId xmlns:a16="http://schemas.microsoft.com/office/drawing/2014/main" id="{89D4D4FB-C7E7-4220-080B-8CB35CBB1968}"/>
              </a:ext>
            </a:extLst>
          </p:cNvPr>
          <p:cNvSpPr/>
          <p:nvPr/>
        </p:nvSpPr>
        <p:spPr>
          <a:xfrm>
            <a:off x="3929424" y="4143686"/>
            <a:ext cx="1857600" cy="359941"/>
          </a:xfrm>
          <a:prstGeom prst="wedgeRectCallout">
            <a:avLst>
              <a:gd name="adj1" fmla="val -71571"/>
              <a:gd name="adj2" fmla="val 174769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Add</a:t>
            </a:r>
            <a:r>
              <a:rPr kumimoji="1" lang="ja-JP" altLang="en-US" dirty="0"/>
              <a:t> </a:t>
            </a:r>
            <a:r>
              <a:rPr kumimoji="1" lang="en-US" altLang="ja-JP" dirty="0"/>
              <a:t>.</a:t>
            </a:r>
            <a:r>
              <a:rPr kumimoji="1" lang="en-US" altLang="ja-JP" dirty="0" err="1"/>
              <a:t>gitignore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9716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CE7DD2-4041-72FF-2312-64FEADB4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3.2</a:t>
            </a:r>
            <a:r>
              <a:rPr lang="ja-JP" altLang="en-US" dirty="0"/>
              <a:t> 実際に使ってみよう </a:t>
            </a:r>
            <a:r>
              <a:rPr lang="en-US" altLang="ja-JP" dirty="0"/>
              <a:t>(p33)</a:t>
            </a:r>
            <a:endParaRPr kumimoji="1" lang="ja-JP" altLang="en-US" dirty="0"/>
          </a:p>
        </p:txBody>
      </p:sp>
      <p:pic>
        <p:nvPicPr>
          <p:cNvPr id="5" name="コンテンツ プレースホルダー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EF7CC46-4B16-2A8F-D220-D34EB8286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6900746" cy="4600497"/>
          </a:xfr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FD69269-936F-5BC3-F836-E8BD7A7AF0F4}"/>
              </a:ext>
            </a:extLst>
          </p:cNvPr>
          <p:cNvSpPr/>
          <p:nvPr/>
        </p:nvSpPr>
        <p:spPr>
          <a:xfrm>
            <a:off x="2676698" y="4552729"/>
            <a:ext cx="1047404" cy="18288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2615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94D2AD-7376-1FC8-1EBF-963EDB4C8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3.2</a:t>
            </a:r>
            <a:r>
              <a:rPr lang="ja-JP" altLang="en-US" dirty="0"/>
              <a:t> 実際に使ってみよう </a:t>
            </a:r>
            <a:r>
              <a:rPr lang="en-US" altLang="ja-JP" dirty="0"/>
              <a:t>(p33)</a:t>
            </a:r>
            <a:endParaRPr kumimoji="1" lang="ja-JP" altLang="en-US" dirty="0"/>
          </a:p>
        </p:txBody>
      </p:sp>
      <p:pic>
        <p:nvPicPr>
          <p:cNvPr id="5" name="コンテンツ プレースホルダー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B2390CC3-B1BC-21DB-214C-895995837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31353" cy="4620902"/>
          </a:xfr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56CDC1FE-A74B-E0AD-166F-2059F40E4BA8}"/>
              </a:ext>
            </a:extLst>
          </p:cNvPr>
          <p:cNvSpPr/>
          <p:nvPr/>
        </p:nvSpPr>
        <p:spPr>
          <a:xfrm>
            <a:off x="4742699" y="4074414"/>
            <a:ext cx="2351924" cy="424605"/>
          </a:xfrm>
          <a:prstGeom prst="wedgeRectCallout">
            <a:avLst>
              <a:gd name="adj1" fmla="val -19966"/>
              <a:gd name="adj2" fmla="val 195339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リポジトリ作成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EE30518-5039-F334-AF82-16159756BD02}"/>
              </a:ext>
            </a:extLst>
          </p:cNvPr>
          <p:cNvSpPr/>
          <p:nvPr/>
        </p:nvSpPr>
        <p:spPr>
          <a:xfrm>
            <a:off x="5203766" y="5237018"/>
            <a:ext cx="714895" cy="2327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377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AC72F2-E5BB-1C66-EBED-F1325E59F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3.2</a:t>
            </a:r>
            <a:r>
              <a:rPr lang="ja-JP" altLang="en-US" dirty="0"/>
              <a:t> 実際に使ってみよう </a:t>
            </a:r>
            <a:r>
              <a:rPr lang="en-US" altLang="ja-JP" dirty="0"/>
              <a:t>(p34)</a:t>
            </a:r>
            <a:endParaRPr kumimoji="1" lang="ja-JP" altLang="en-US" dirty="0"/>
          </a:p>
        </p:txBody>
      </p:sp>
      <p:pic>
        <p:nvPicPr>
          <p:cNvPr id="5" name="コンテンツ プレースホルダー 4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AFCABFF1-6868-E649-9A32-4AE7CDC04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6989956" cy="4659971"/>
          </a:xfrm>
        </p:spPr>
      </p:pic>
    </p:spTree>
    <p:extLst>
      <p:ext uri="{BB962C8B-B14F-4D97-AF65-F5344CB8AC3E}">
        <p14:creationId xmlns:p14="http://schemas.microsoft.com/office/powerpoint/2010/main" val="2890181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13076B-EE6F-4B35-525D-3EA9ADDC4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3.2</a:t>
            </a:r>
            <a:r>
              <a:rPr lang="ja-JP" altLang="en-US" dirty="0"/>
              <a:t> 実際に使ってみよう </a:t>
            </a:r>
            <a:r>
              <a:rPr lang="en-US" altLang="ja-JP" dirty="0"/>
              <a:t>(p34)</a:t>
            </a:r>
            <a:endParaRPr kumimoji="1" lang="ja-JP" altLang="en-US" dirty="0"/>
          </a:p>
        </p:txBody>
      </p:sp>
      <p:pic>
        <p:nvPicPr>
          <p:cNvPr id="5" name="コンテンツ プレースホルダー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826D7F5F-491B-EFC9-965C-A9F27BBFB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6964808" cy="4643205"/>
          </a:xfr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382FCC4-799B-E9E2-4506-0CFEE504CB95}"/>
              </a:ext>
            </a:extLst>
          </p:cNvPr>
          <p:cNvSpPr/>
          <p:nvPr/>
        </p:nvSpPr>
        <p:spPr>
          <a:xfrm>
            <a:off x="1416584" y="1838033"/>
            <a:ext cx="1332059" cy="16221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吹き出し: 四角形 2">
            <a:extLst>
              <a:ext uri="{FF2B5EF4-FFF2-40B4-BE49-F238E27FC236}">
                <a16:creationId xmlns:a16="http://schemas.microsoft.com/office/drawing/2014/main" id="{887849F1-ECCC-6387-83ED-1F0035A05407}"/>
              </a:ext>
            </a:extLst>
          </p:cNvPr>
          <p:cNvSpPr/>
          <p:nvPr/>
        </p:nvSpPr>
        <p:spPr>
          <a:xfrm>
            <a:off x="1341131" y="3135631"/>
            <a:ext cx="1274053" cy="293370"/>
          </a:xfrm>
          <a:prstGeom prst="wedgeRectCallout">
            <a:avLst>
              <a:gd name="adj1" fmla="val 23575"/>
              <a:gd name="adj2" fmla="val -157908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ユーザ名</a:t>
            </a:r>
            <a:endParaRPr kumimoji="1" lang="en-US" altLang="ja-JP" dirty="0"/>
          </a:p>
        </p:txBody>
      </p:sp>
      <p:pic>
        <p:nvPicPr>
          <p:cNvPr id="6" name="コンテンツ プレースホルダー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1833459-7E37-9AED-BF75-61FD5555B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64808" cy="4643205"/>
          </a:xfrm>
          <a:prstGeom prst="rect">
            <a:avLst/>
          </a:prstGeom>
        </p:spPr>
      </p:pic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591FA066-0483-0987-2F71-A552C62A81A0}"/>
              </a:ext>
            </a:extLst>
          </p:cNvPr>
          <p:cNvSpPr/>
          <p:nvPr/>
        </p:nvSpPr>
        <p:spPr>
          <a:xfrm>
            <a:off x="4349957" y="2907796"/>
            <a:ext cx="1746043" cy="366901"/>
          </a:xfrm>
          <a:prstGeom prst="wedgeRectCallout">
            <a:avLst>
              <a:gd name="adj1" fmla="val -35341"/>
              <a:gd name="adj2" fmla="val -113775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リポジトリ名</a:t>
            </a:r>
            <a:endParaRPr kumimoji="1" lang="en-US" altLang="ja-JP" dirty="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3959A25D-61B8-2695-5C3C-7C28F366ACBE}"/>
              </a:ext>
            </a:extLst>
          </p:cNvPr>
          <p:cNvSpPr/>
          <p:nvPr/>
        </p:nvSpPr>
        <p:spPr>
          <a:xfrm>
            <a:off x="2350781" y="3012640"/>
            <a:ext cx="1274053" cy="366901"/>
          </a:xfrm>
          <a:prstGeom prst="wedgeRectCallout">
            <a:avLst>
              <a:gd name="adj1" fmla="val 34789"/>
              <a:gd name="adj2" fmla="val -161155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ユーザ名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93768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22D10F-5F01-CD8B-FF1A-97D97029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GitHub</a:t>
            </a:r>
            <a:r>
              <a:rPr kumimoji="1" lang="ja-JP" altLang="en-US" dirty="0"/>
              <a:t>が提供する主な機能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9B6081-1A30-7524-F410-5514952D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3600" dirty="0"/>
              <a:t>Git</a:t>
            </a:r>
            <a:r>
              <a:rPr kumimoji="1" lang="ja-JP" altLang="en-US" sz="3600" dirty="0"/>
              <a:t>リポジトリ</a:t>
            </a:r>
            <a:endParaRPr kumimoji="1" lang="en-US" altLang="ja-JP" sz="3600" dirty="0"/>
          </a:p>
          <a:p>
            <a:pPr>
              <a:lnSpc>
                <a:spcPct val="150000"/>
              </a:lnSpc>
            </a:pPr>
            <a:r>
              <a:rPr lang="en-US" altLang="ja-JP" sz="3600" dirty="0"/>
              <a:t>Organization</a:t>
            </a:r>
          </a:p>
          <a:p>
            <a:pPr>
              <a:lnSpc>
                <a:spcPct val="150000"/>
              </a:lnSpc>
            </a:pPr>
            <a:r>
              <a:rPr kumimoji="1" lang="en-US" altLang="ja-JP" sz="3600" dirty="0"/>
              <a:t>Issue</a:t>
            </a:r>
          </a:p>
          <a:p>
            <a:pPr>
              <a:lnSpc>
                <a:spcPct val="150000"/>
              </a:lnSpc>
            </a:pPr>
            <a:r>
              <a:rPr lang="en-US" altLang="ja-JP" sz="3600" dirty="0"/>
              <a:t>Wiki</a:t>
            </a:r>
          </a:p>
          <a:p>
            <a:pPr>
              <a:lnSpc>
                <a:spcPct val="150000"/>
              </a:lnSpc>
            </a:pPr>
            <a:r>
              <a:rPr kumimoji="1" lang="en-US" altLang="ja-JP" sz="3600" dirty="0"/>
              <a:t>P</a:t>
            </a:r>
            <a:r>
              <a:rPr lang="en-US" altLang="ja-JP" sz="3600" dirty="0"/>
              <a:t>ull Request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57843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92CA40-DD23-2B04-BE11-081CD8E59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3.2</a:t>
            </a:r>
            <a:r>
              <a:rPr lang="ja-JP" altLang="en-US" dirty="0"/>
              <a:t> 実際に使ってみよう </a:t>
            </a:r>
            <a:r>
              <a:rPr lang="en-US" altLang="ja-JP" dirty="0"/>
              <a:t>(p35)</a:t>
            </a:r>
            <a:endParaRPr kumimoji="1" lang="ja-JP" altLang="en-US" dirty="0"/>
          </a:p>
        </p:txBody>
      </p:sp>
      <p:pic>
        <p:nvPicPr>
          <p:cNvPr id="5" name="コンテンツ プレースホルダー 4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3F234E7B-3614-D4A1-DC60-303F85EB1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797538" cy="4531692"/>
          </a:xfr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CD53A66A-E3D7-F33A-DDC9-696CCD5D8E79}"/>
              </a:ext>
            </a:extLst>
          </p:cNvPr>
          <p:cNvSpPr/>
          <p:nvPr/>
        </p:nvSpPr>
        <p:spPr>
          <a:xfrm>
            <a:off x="5021035" y="2810107"/>
            <a:ext cx="562009" cy="2210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B93F1115-7374-29CE-B391-FA6833214D4E}"/>
              </a:ext>
            </a:extLst>
          </p:cNvPr>
          <p:cNvSpPr/>
          <p:nvPr/>
        </p:nvSpPr>
        <p:spPr>
          <a:xfrm>
            <a:off x="1998925" y="2560512"/>
            <a:ext cx="2351924" cy="424605"/>
          </a:xfrm>
          <a:prstGeom prst="wedgeRectCallout">
            <a:avLst>
              <a:gd name="adj1" fmla="val 40407"/>
              <a:gd name="adj2" fmla="val 155070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SSH</a:t>
            </a:r>
            <a:r>
              <a:rPr kumimoji="1" lang="ja-JP" altLang="en-US" dirty="0"/>
              <a:t>に切り替え</a:t>
            </a:r>
          </a:p>
        </p:txBody>
      </p:sp>
    </p:spTree>
    <p:extLst>
      <p:ext uri="{BB962C8B-B14F-4D97-AF65-F5344CB8AC3E}">
        <p14:creationId xmlns:p14="http://schemas.microsoft.com/office/powerpoint/2010/main" val="1995791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A1C54C-7002-C884-72B1-41D68E26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3.2</a:t>
            </a:r>
            <a:r>
              <a:rPr lang="ja-JP" altLang="en-US" dirty="0"/>
              <a:t> 実際に使ってみよう </a:t>
            </a:r>
            <a:r>
              <a:rPr lang="en-US" altLang="ja-JP" dirty="0"/>
              <a:t>(p35)</a:t>
            </a:r>
            <a:endParaRPr kumimoji="1" lang="ja-JP" altLang="en-US" dirty="0"/>
          </a:p>
        </p:txBody>
      </p:sp>
      <p:pic>
        <p:nvPicPr>
          <p:cNvPr id="5" name="コンテンツ プレースホルダー 4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28DAA772-8144-E043-06E4-C6D097DA9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6989956" cy="4659971"/>
          </a:xfr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E6FC088A-BD81-8461-170C-69F852D1368D}"/>
              </a:ext>
            </a:extLst>
          </p:cNvPr>
          <p:cNvSpPr/>
          <p:nvPr/>
        </p:nvSpPr>
        <p:spPr>
          <a:xfrm>
            <a:off x="3853873" y="3653722"/>
            <a:ext cx="1796078" cy="2624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5341F634-2A89-EFFD-EF72-D0FB6C523599}"/>
              </a:ext>
            </a:extLst>
          </p:cNvPr>
          <p:cNvSpPr/>
          <p:nvPr/>
        </p:nvSpPr>
        <p:spPr>
          <a:xfrm>
            <a:off x="5476232" y="4357745"/>
            <a:ext cx="2351924" cy="424605"/>
          </a:xfrm>
          <a:prstGeom prst="wedgeRectCallout">
            <a:avLst>
              <a:gd name="adj1" fmla="val -58845"/>
              <a:gd name="adj2" fmla="val -135117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パスをコピー</a:t>
            </a:r>
          </a:p>
        </p:txBody>
      </p:sp>
    </p:spTree>
    <p:extLst>
      <p:ext uri="{BB962C8B-B14F-4D97-AF65-F5344CB8AC3E}">
        <p14:creationId xmlns:p14="http://schemas.microsoft.com/office/powerpoint/2010/main" val="673924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01B678-1530-7ADC-2890-35CA4068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3.2</a:t>
            </a:r>
            <a:r>
              <a:rPr lang="ja-JP" altLang="en-US" dirty="0"/>
              <a:t> 実際に使ってみよう </a:t>
            </a:r>
            <a:r>
              <a:rPr lang="en-US" altLang="ja-JP" dirty="0"/>
              <a:t>(p35)</a:t>
            </a:r>
            <a:endParaRPr kumimoji="1" lang="ja-JP" altLang="en-US" dirty="0"/>
          </a:p>
        </p:txBody>
      </p:sp>
      <p:pic>
        <p:nvPicPr>
          <p:cNvPr id="5" name="コンテンツ プレースホルダー 4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2625A35B-D835-098E-1DDD-DCDCF0B74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" t="74159" r="52414" b="14253"/>
          <a:stretch/>
        </p:blipFill>
        <p:spPr>
          <a:xfrm>
            <a:off x="838200" y="2461359"/>
            <a:ext cx="10728960" cy="1935282"/>
          </a:xfr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E31C5542-88CD-FAE6-398F-D6CA41448080}"/>
              </a:ext>
            </a:extLst>
          </p:cNvPr>
          <p:cNvSpPr/>
          <p:nvPr/>
        </p:nvSpPr>
        <p:spPr>
          <a:xfrm>
            <a:off x="7908559" y="3791495"/>
            <a:ext cx="2351924" cy="424605"/>
          </a:xfrm>
          <a:prstGeom prst="wedgeRectCallout">
            <a:avLst>
              <a:gd name="adj1" fmla="val -42757"/>
              <a:gd name="adj2" fmla="val -161108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コピーしたパス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95BCEE3-8620-8D89-FBD0-841989DC0E80}"/>
              </a:ext>
            </a:extLst>
          </p:cNvPr>
          <p:cNvCxnSpPr>
            <a:cxnSpLocks/>
          </p:cNvCxnSpPr>
          <p:nvPr/>
        </p:nvCxnSpPr>
        <p:spPr>
          <a:xfrm>
            <a:off x="2954969" y="3307584"/>
            <a:ext cx="7071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757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F738BC-1CB0-7AB8-679C-0DBDCF5D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3.2</a:t>
            </a:r>
            <a:r>
              <a:rPr lang="ja-JP" altLang="en-US" dirty="0"/>
              <a:t> 実際に使ってみよう </a:t>
            </a:r>
            <a:r>
              <a:rPr lang="en-US" altLang="ja-JP" dirty="0"/>
              <a:t>(p35)</a:t>
            </a:r>
            <a:endParaRPr kumimoji="1" lang="ja-JP" altLang="en-US" dirty="0"/>
          </a:p>
        </p:txBody>
      </p:sp>
      <p:pic>
        <p:nvPicPr>
          <p:cNvPr id="5" name="コンテンツ プレースホルダー 4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B49C0A26-9890-5895-15C3-2B4E9B6A1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6" t="26758" r="35102" b="42941"/>
          <a:stretch/>
        </p:blipFill>
        <p:spPr>
          <a:xfrm>
            <a:off x="838200" y="2075134"/>
            <a:ext cx="7641714" cy="3155405"/>
          </a:xfr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57E6195A-CABD-C3BA-87FB-94C0F2AAA03F}"/>
              </a:ext>
            </a:extLst>
          </p:cNvPr>
          <p:cNvSpPr/>
          <p:nvPr/>
        </p:nvSpPr>
        <p:spPr>
          <a:xfrm>
            <a:off x="7020101" y="1862831"/>
            <a:ext cx="2351924" cy="424605"/>
          </a:xfrm>
          <a:prstGeom prst="wedgeRectCallout">
            <a:avLst>
              <a:gd name="adj1" fmla="val -27886"/>
              <a:gd name="adj2" fmla="val 211291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パスフレーズを入力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1BB002A-37B2-0BBC-36F7-EE5BC53722DA}"/>
              </a:ext>
            </a:extLst>
          </p:cNvPr>
          <p:cNvCxnSpPr>
            <a:cxnSpLocks/>
          </p:cNvCxnSpPr>
          <p:nvPr/>
        </p:nvCxnSpPr>
        <p:spPr>
          <a:xfrm>
            <a:off x="838200" y="4501092"/>
            <a:ext cx="43095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2D6A0BC9-21FA-2438-A429-E4C8C0A2A7AA}"/>
              </a:ext>
            </a:extLst>
          </p:cNvPr>
          <p:cNvSpPr/>
          <p:nvPr/>
        </p:nvSpPr>
        <p:spPr>
          <a:xfrm>
            <a:off x="4920038" y="5190380"/>
            <a:ext cx="2351924" cy="424605"/>
          </a:xfrm>
          <a:prstGeom prst="wedgeRectCallout">
            <a:avLst>
              <a:gd name="adj1" fmla="val -63885"/>
              <a:gd name="adj2" fmla="val -207451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完了</a:t>
            </a:r>
          </a:p>
        </p:txBody>
      </p:sp>
    </p:spTree>
    <p:extLst>
      <p:ext uri="{BB962C8B-B14F-4D97-AF65-F5344CB8AC3E}">
        <p14:creationId xmlns:p14="http://schemas.microsoft.com/office/powerpoint/2010/main" val="3401200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1932DD-C21F-8765-9613-DA159BFE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3.2</a:t>
            </a:r>
            <a:r>
              <a:rPr lang="ja-JP" altLang="en-US" dirty="0"/>
              <a:t> 実際に使ってみよう </a:t>
            </a:r>
            <a:r>
              <a:rPr lang="en-US" altLang="ja-JP" dirty="0"/>
              <a:t>(p35)</a:t>
            </a:r>
            <a:endParaRPr kumimoji="1" lang="ja-JP" altLang="en-US" dirty="0"/>
          </a:p>
        </p:txBody>
      </p:sp>
      <p:pic>
        <p:nvPicPr>
          <p:cNvPr id="5" name="コンテンツ プレースホルダー 4" descr="アプリケーション&#10;&#10;低い精度で自動的に生成された説明">
            <a:extLst>
              <a:ext uri="{FF2B5EF4-FFF2-40B4-BE49-F238E27FC236}">
                <a16:creationId xmlns:a16="http://schemas.microsoft.com/office/drawing/2014/main" id="{4F27592A-BB6B-0597-32D0-0F112A3C9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9682"/>
            <a:ext cx="8356607" cy="2426478"/>
          </a:xfrm>
        </p:spPr>
      </p:pic>
      <p:sp>
        <p:nvSpPr>
          <p:cNvPr id="3" name="吹き出し: 四角形 2">
            <a:extLst>
              <a:ext uri="{FF2B5EF4-FFF2-40B4-BE49-F238E27FC236}">
                <a16:creationId xmlns:a16="http://schemas.microsoft.com/office/drawing/2014/main" id="{2CD2977C-711A-CEA2-7F27-F9BB0D8F8267}"/>
              </a:ext>
            </a:extLst>
          </p:cNvPr>
          <p:cNvSpPr/>
          <p:nvPr/>
        </p:nvSpPr>
        <p:spPr>
          <a:xfrm>
            <a:off x="5445301" y="2069742"/>
            <a:ext cx="2351924" cy="424605"/>
          </a:xfrm>
          <a:prstGeom prst="wedgeRectCallout">
            <a:avLst>
              <a:gd name="adj1" fmla="val -21406"/>
              <a:gd name="adj2" fmla="val 227243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Hello-World</a:t>
            </a:r>
            <a:r>
              <a:rPr lang="ja-JP" altLang="en-US" dirty="0"/>
              <a:t>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17811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F6B10E-EFD3-CB19-628C-C48D145FC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3.2</a:t>
            </a:r>
            <a:r>
              <a:rPr lang="ja-JP" altLang="en-US" dirty="0"/>
              <a:t> 実際に使ってみよう </a:t>
            </a:r>
            <a:r>
              <a:rPr lang="en-US" altLang="ja-JP" dirty="0"/>
              <a:t>(p36)</a:t>
            </a:r>
            <a:endParaRPr kumimoji="1" lang="ja-JP" altLang="en-US" dirty="0"/>
          </a:p>
        </p:txBody>
      </p:sp>
      <p:pic>
        <p:nvPicPr>
          <p:cNvPr id="5" name="コンテンツ プレースホルダー 4" descr="テキスト&#10;&#10;自動的に生成された説明">
            <a:extLst>
              <a:ext uri="{FF2B5EF4-FFF2-40B4-BE49-F238E27FC236}">
                <a16:creationId xmlns:a16="http://schemas.microsoft.com/office/drawing/2014/main" id="{86608E19-6724-3BA3-0BA1-81F8B5051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4392"/>
            <a:ext cx="9790330" cy="3536167"/>
          </a:xfr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EA5348EE-B570-B86A-AE5B-EDF8388D1E55}"/>
              </a:ext>
            </a:extLst>
          </p:cNvPr>
          <p:cNvSpPr/>
          <p:nvPr/>
        </p:nvSpPr>
        <p:spPr>
          <a:xfrm>
            <a:off x="1938866" y="1811868"/>
            <a:ext cx="2192867" cy="530162"/>
          </a:xfrm>
          <a:prstGeom prst="wedgeRectCallout">
            <a:avLst>
              <a:gd name="adj1" fmla="val -20738"/>
              <a:gd name="adj2" fmla="val 182563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/>
              <a:t>元</a:t>
            </a:r>
            <a:r>
              <a:rPr kumimoji="1" lang="ja-JP" altLang="en-US"/>
              <a:t>の状態</a:t>
            </a:r>
          </a:p>
        </p:txBody>
      </p:sp>
    </p:spTree>
    <p:extLst>
      <p:ext uri="{BB962C8B-B14F-4D97-AF65-F5344CB8AC3E}">
        <p14:creationId xmlns:p14="http://schemas.microsoft.com/office/powerpoint/2010/main" val="80469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966D19-9641-81A4-42E4-21DA1181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3.2</a:t>
            </a:r>
            <a:r>
              <a:rPr lang="ja-JP" altLang="en-US" dirty="0"/>
              <a:t> 実際に使ってみよう </a:t>
            </a:r>
            <a:r>
              <a:rPr lang="en-US" altLang="ja-JP" dirty="0"/>
              <a:t>(p36)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7E35439-A637-385A-7D50-5CED47655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14392"/>
            <a:ext cx="9790330" cy="3536167"/>
          </a:xfrm>
        </p:spPr>
      </p:pic>
    </p:spTree>
    <p:extLst>
      <p:ext uri="{BB962C8B-B14F-4D97-AF65-F5344CB8AC3E}">
        <p14:creationId xmlns:p14="http://schemas.microsoft.com/office/powerpoint/2010/main" val="60425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966D19-9641-81A4-42E4-21DA1181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3.2</a:t>
            </a:r>
            <a:r>
              <a:rPr lang="ja-JP" altLang="en-US" dirty="0"/>
              <a:t> 実際に使ってみよう </a:t>
            </a:r>
            <a:r>
              <a:rPr lang="en-US" altLang="ja-JP" dirty="0"/>
              <a:t>(p36)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7E35439-A637-385A-7D50-5CED47655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14392"/>
            <a:ext cx="9790330" cy="3536167"/>
          </a:xfr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75C07D50-89B6-792E-3C00-21CD27AEE5E3}"/>
              </a:ext>
            </a:extLst>
          </p:cNvPr>
          <p:cNvSpPr/>
          <p:nvPr/>
        </p:nvSpPr>
        <p:spPr>
          <a:xfrm>
            <a:off x="4274483" y="2618597"/>
            <a:ext cx="2351924" cy="424605"/>
          </a:xfrm>
          <a:prstGeom prst="wedgeRectCallout">
            <a:avLst>
              <a:gd name="adj1" fmla="val -68924"/>
              <a:gd name="adj2" fmla="val 382776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hello_world.php</a:t>
            </a:r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2FAD1A7-3FEA-E954-4CF2-49E912CAF131}"/>
              </a:ext>
            </a:extLst>
          </p:cNvPr>
          <p:cNvSpPr/>
          <p:nvPr/>
        </p:nvSpPr>
        <p:spPr>
          <a:xfrm>
            <a:off x="774481" y="3872013"/>
            <a:ext cx="9854049" cy="14958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9811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966D19-9641-81A4-42E4-21DA1181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3.2</a:t>
            </a:r>
            <a:r>
              <a:rPr lang="ja-JP" altLang="en-US" dirty="0"/>
              <a:t> 実際に使ってみよう </a:t>
            </a:r>
            <a:r>
              <a:rPr lang="en-US" altLang="ja-JP" dirty="0"/>
              <a:t>(p36)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7E35439-A637-385A-7D50-5CED47655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14392"/>
            <a:ext cx="9790330" cy="3536167"/>
          </a:xfrm>
        </p:spPr>
      </p:pic>
    </p:spTree>
    <p:extLst>
      <p:ext uri="{BB962C8B-B14F-4D97-AF65-F5344CB8AC3E}">
        <p14:creationId xmlns:p14="http://schemas.microsoft.com/office/powerpoint/2010/main" val="3313780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966D19-9641-81A4-42E4-21DA1181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3.2</a:t>
            </a:r>
            <a:r>
              <a:rPr lang="ja-JP" altLang="en-US" dirty="0"/>
              <a:t> 実際に使ってみよう </a:t>
            </a:r>
            <a:r>
              <a:rPr lang="en-US" altLang="ja-JP" dirty="0"/>
              <a:t>(p37)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7E35439-A637-385A-7D50-5CED47655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14392"/>
            <a:ext cx="9790330" cy="3536167"/>
          </a:xfrm>
        </p:spPr>
      </p:pic>
      <p:sp>
        <p:nvSpPr>
          <p:cNvPr id="3" name="吹き出し: 四角形 2">
            <a:extLst>
              <a:ext uri="{FF2B5EF4-FFF2-40B4-BE49-F238E27FC236}">
                <a16:creationId xmlns:a16="http://schemas.microsoft.com/office/drawing/2014/main" id="{79EBCB22-5026-DCAD-B8A0-E990207C2FDF}"/>
              </a:ext>
            </a:extLst>
          </p:cNvPr>
          <p:cNvSpPr/>
          <p:nvPr/>
        </p:nvSpPr>
        <p:spPr>
          <a:xfrm>
            <a:off x="2310216" y="1789787"/>
            <a:ext cx="2351924" cy="424605"/>
          </a:xfrm>
          <a:prstGeom prst="wedgeRectCallout">
            <a:avLst>
              <a:gd name="adj1" fmla="val -53085"/>
              <a:gd name="adj2" fmla="val 99627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コミットログを参照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1AD1942C-B649-3186-6D5F-AE7F37082B0E}"/>
              </a:ext>
            </a:extLst>
          </p:cNvPr>
          <p:cNvSpPr/>
          <p:nvPr/>
        </p:nvSpPr>
        <p:spPr>
          <a:xfrm>
            <a:off x="774482" y="2517343"/>
            <a:ext cx="8538852" cy="14958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7031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C4B834-A51E-545B-4D87-E6C0E6D3C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2.1 </a:t>
            </a:r>
            <a:r>
              <a:rPr kumimoji="1" lang="ja-JP" altLang="en-US" dirty="0"/>
              <a:t>誕生の背景</a:t>
            </a:r>
            <a:r>
              <a:rPr kumimoji="1" lang="en-US" altLang="ja-JP" dirty="0"/>
              <a:t>, 2.2 </a:t>
            </a:r>
            <a:r>
              <a:rPr kumimoji="1" lang="ja-JP" altLang="en-US" dirty="0"/>
              <a:t>バージョン管理とは</a:t>
            </a:r>
            <a:r>
              <a:rPr kumimoji="1" lang="en-US" altLang="ja-JP" dirty="0"/>
              <a:t>(p18~20)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3525E0-5F4D-1AE1-2D7E-9466D2AFF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/>
              <a:t>集中型</a:t>
            </a:r>
            <a:endParaRPr kumimoji="1" lang="en-US" altLang="ja-JP" sz="3200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ja-JP" sz="3200" dirty="0"/>
          </a:p>
          <a:p>
            <a:pPr>
              <a:lnSpc>
                <a:spcPct val="150000"/>
              </a:lnSpc>
            </a:pPr>
            <a:r>
              <a:rPr lang="ja-JP" altLang="en-US" sz="3200" dirty="0"/>
              <a:t>分散型</a:t>
            </a:r>
            <a:endParaRPr kumimoji="1" lang="ja-JP" altLang="en-US" sz="32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0C1E308-AAED-BA59-642C-BAC046739E75}"/>
              </a:ext>
            </a:extLst>
          </p:cNvPr>
          <p:cNvSpPr txBox="1"/>
          <p:nvPr/>
        </p:nvSpPr>
        <p:spPr>
          <a:xfrm flipH="1">
            <a:off x="6408419" y="6340475"/>
            <a:ext cx="5732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err="1"/>
              <a:t>GitHug</a:t>
            </a:r>
            <a:r>
              <a:rPr kumimoji="1" lang="ja-JP" altLang="en-US" sz="1400" dirty="0"/>
              <a:t>実践入門</a:t>
            </a:r>
            <a:r>
              <a:rPr kumimoji="1" lang="en-US" altLang="ja-JP" sz="1400" dirty="0"/>
              <a:t>:</a:t>
            </a:r>
            <a:r>
              <a:rPr kumimoji="1" lang="en-US" altLang="ja-JP" sz="1400" dirty="0" err="1"/>
              <a:t>Pull:Request</a:t>
            </a:r>
            <a:r>
              <a:rPr kumimoji="1" lang="ja-JP" altLang="en-US" sz="1400" dirty="0"/>
              <a:t>による開発の変革　大塚弘記 </a:t>
            </a:r>
            <a:r>
              <a:rPr kumimoji="1" lang="en-US" altLang="ja-JP" sz="1400" dirty="0"/>
              <a:t>p20</a:t>
            </a:r>
            <a:endParaRPr kumimoji="1" lang="ja-JP" altLang="en-US" sz="1400" dirty="0"/>
          </a:p>
        </p:txBody>
      </p:sp>
      <p:pic>
        <p:nvPicPr>
          <p:cNvPr id="7" name="図 7">
            <a:extLst>
              <a:ext uri="{FF2B5EF4-FFF2-40B4-BE49-F238E27FC236}">
                <a16:creationId xmlns:a16="http://schemas.microsoft.com/office/drawing/2014/main" id="{7E5F43C9-E88A-991E-CC6B-85E861D93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92" y="2345097"/>
            <a:ext cx="4270904" cy="1083903"/>
          </a:xfrm>
          <a:prstGeom prst="rect">
            <a:avLst/>
          </a:prstGeom>
        </p:spPr>
      </p:pic>
      <p:pic>
        <p:nvPicPr>
          <p:cNvPr id="8" name="図 8">
            <a:extLst>
              <a:ext uri="{FF2B5EF4-FFF2-40B4-BE49-F238E27FC236}">
                <a16:creationId xmlns:a16="http://schemas.microsoft.com/office/drawing/2014/main" id="{B323D72A-8052-0935-11F6-F1B274E12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92" y="4132999"/>
            <a:ext cx="3331240" cy="235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51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966D19-9641-81A4-42E4-21DA1181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3.2</a:t>
            </a:r>
            <a:r>
              <a:rPr lang="ja-JP" altLang="en-US" dirty="0"/>
              <a:t> 実際に使ってみよう </a:t>
            </a:r>
            <a:r>
              <a:rPr lang="en-US" altLang="ja-JP" dirty="0"/>
              <a:t>(p38)</a:t>
            </a:r>
            <a:endParaRPr kumimoji="1" lang="ja-JP" altLang="en-US" dirty="0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DDFF153F-DF7F-FE6B-ADA3-246E2DB5C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06"/>
          <a:stretch/>
        </p:blipFill>
        <p:spPr>
          <a:xfrm>
            <a:off x="838200" y="2236788"/>
            <a:ext cx="9737389" cy="11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46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966D19-9641-81A4-42E4-21DA1181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3.2</a:t>
            </a:r>
            <a:r>
              <a:rPr lang="ja-JP" altLang="en-US" dirty="0"/>
              <a:t> 実際に使ってみよう </a:t>
            </a:r>
            <a:r>
              <a:rPr lang="en-US" altLang="ja-JP" dirty="0"/>
              <a:t>(p38)</a:t>
            </a:r>
            <a:endParaRPr kumimoji="1" lang="ja-JP" altLang="en-US" dirty="0"/>
          </a:p>
        </p:txBody>
      </p:sp>
      <p:pic>
        <p:nvPicPr>
          <p:cNvPr id="7" name="コンテンツ プレースホルダー 6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C4B6E143-3E32-277C-BED9-08B569B5C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7" r="1155" b="11201"/>
          <a:stretch/>
        </p:blipFill>
        <p:spPr>
          <a:xfrm>
            <a:off x="838200" y="1866899"/>
            <a:ext cx="6934200" cy="3822001"/>
          </a:xfrm>
        </p:spPr>
      </p:pic>
    </p:spTree>
    <p:extLst>
      <p:ext uri="{BB962C8B-B14F-4D97-AF65-F5344CB8AC3E}">
        <p14:creationId xmlns:p14="http://schemas.microsoft.com/office/powerpoint/2010/main" val="224126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4D381E-1CEC-01CF-D54E-A18564A6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2.3 </a:t>
            </a:r>
            <a:r>
              <a:rPr kumimoji="1" lang="ja-JP" altLang="en-US" dirty="0"/>
              <a:t>インストール</a:t>
            </a:r>
            <a:r>
              <a:rPr kumimoji="1" lang="en-US" altLang="ja-JP" dirty="0"/>
              <a:t>(p23)</a:t>
            </a:r>
            <a:endParaRPr kumimoji="1" lang="ja-JP" altLang="en-US" dirty="0"/>
          </a:p>
        </p:txBody>
      </p:sp>
      <p:pic>
        <p:nvPicPr>
          <p:cNvPr id="5" name="コンテンツ プレースホルダー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9AC5773E-B536-A1FF-B1F3-17B95998F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052733" cy="4701822"/>
          </a:xfr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4C2C9D76-1BE3-681E-D8C6-D90C2696DEDD}"/>
              </a:ext>
            </a:extLst>
          </p:cNvPr>
          <p:cNvSpPr/>
          <p:nvPr/>
        </p:nvSpPr>
        <p:spPr>
          <a:xfrm>
            <a:off x="4159305" y="3429000"/>
            <a:ext cx="2281955" cy="34998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1551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EE5762-EE8A-56DB-A20A-51E769F4D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2.4</a:t>
            </a:r>
            <a:r>
              <a:rPr kumimoji="1" lang="ja-JP" altLang="en-US" dirty="0"/>
              <a:t>　初期設定 </a:t>
            </a:r>
            <a:r>
              <a:rPr kumimoji="1" lang="en-US" altLang="ja-JP" dirty="0"/>
              <a:t>(p25)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1FFB17AB-3DC5-DE76-2833-843F816A6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1438" b="69537"/>
          <a:stretch/>
        </p:blipFill>
        <p:spPr>
          <a:xfrm>
            <a:off x="838200" y="1865312"/>
            <a:ext cx="9017887" cy="31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43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2977D-C015-8EF7-35C2-8A0D57D71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2.4</a:t>
            </a:r>
            <a:r>
              <a:rPr kumimoji="1" lang="ja-JP" altLang="en-US" dirty="0"/>
              <a:t>　初期設定 </a:t>
            </a:r>
            <a:r>
              <a:rPr kumimoji="1" lang="en-US" altLang="ja-JP" dirty="0"/>
              <a:t>(p25)</a:t>
            </a:r>
            <a:endParaRPr kumimoji="1" lang="ja-JP" altLang="en-US" dirty="0"/>
          </a:p>
        </p:txBody>
      </p:sp>
      <p:pic>
        <p:nvPicPr>
          <p:cNvPr id="5" name="コンテンツ プレースホルダー 4" descr="テキスト&#10;&#10;自動的に生成された説明">
            <a:extLst>
              <a:ext uri="{FF2B5EF4-FFF2-40B4-BE49-F238E27FC236}">
                <a16:creationId xmlns:a16="http://schemas.microsoft.com/office/drawing/2014/main" id="{93D7F73F-00F0-FB19-1BEC-A02978765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8" r="43184" b="44528"/>
          <a:stretch/>
        </p:blipFill>
        <p:spPr>
          <a:xfrm>
            <a:off x="838200" y="1777849"/>
            <a:ext cx="10342956" cy="3598863"/>
          </a:xfr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DE8A203-F924-C341-B9A7-89A80B59FBCB}"/>
              </a:ext>
            </a:extLst>
          </p:cNvPr>
          <p:cNvSpPr/>
          <p:nvPr/>
        </p:nvSpPr>
        <p:spPr>
          <a:xfrm>
            <a:off x="838201" y="3595809"/>
            <a:ext cx="6168080" cy="91440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57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742AB0-6696-BC23-DF0A-A9E9C1DD2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2.4</a:t>
            </a:r>
            <a:r>
              <a:rPr kumimoji="1" lang="ja-JP" altLang="en-US" dirty="0"/>
              <a:t>　初期設定 </a:t>
            </a:r>
            <a:r>
              <a:rPr kumimoji="1" lang="en-US" altLang="ja-JP" dirty="0"/>
              <a:t>(p26)</a:t>
            </a:r>
            <a:endParaRPr kumimoji="1" lang="ja-JP" altLang="en-US" dirty="0"/>
          </a:p>
        </p:txBody>
      </p:sp>
      <p:pic>
        <p:nvPicPr>
          <p:cNvPr id="5" name="コンテンツ プレースホルダー 4" descr="テキスト&#10;&#10;自動的に生成された説明">
            <a:extLst>
              <a:ext uri="{FF2B5EF4-FFF2-40B4-BE49-F238E27FC236}">
                <a16:creationId xmlns:a16="http://schemas.microsoft.com/office/drawing/2014/main" id="{8C57DC83-CF6A-B2EA-1C6B-912BB77ED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8231" r="69457" b="44181"/>
          <a:stretch/>
        </p:blipFill>
        <p:spPr>
          <a:xfrm>
            <a:off x="838200" y="2766218"/>
            <a:ext cx="8002767" cy="1325563"/>
          </a:xfrm>
        </p:spPr>
      </p:pic>
    </p:spTree>
    <p:extLst>
      <p:ext uri="{BB962C8B-B14F-4D97-AF65-F5344CB8AC3E}">
        <p14:creationId xmlns:p14="http://schemas.microsoft.com/office/powerpoint/2010/main" val="3501604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2977D-C015-8EF7-35C2-8A0D57D71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2.4</a:t>
            </a:r>
            <a:r>
              <a:rPr kumimoji="1" lang="ja-JP" altLang="en-US" dirty="0"/>
              <a:t>　初期設定 </a:t>
            </a:r>
            <a:r>
              <a:rPr kumimoji="1" lang="en-US" altLang="ja-JP" dirty="0"/>
              <a:t>(p26)</a:t>
            </a:r>
            <a:endParaRPr kumimoji="1" lang="ja-JP" altLang="en-US" dirty="0"/>
          </a:p>
        </p:txBody>
      </p:sp>
      <p:pic>
        <p:nvPicPr>
          <p:cNvPr id="5" name="コンテンツ プレースホルダー 4" descr="テキスト&#10;&#10;自動的に生成された説明">
            <a:extLst>
              <a:ext uri="{FF2B5EF4-FFF2-40B4-BE49-F238E27FC236}">
                <a16:creationId xmlns:a16="http://schemas.microsoft.com/office/drawing/2014/main" id="{93D7F73F-00F0-FB19-1BEC-A02978765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8" r="43184" b="44528"/>
          <a:stretch/>
        </p:blipFill>
        <p:spPr>
          <a:xfrm>
            <a:off x="838200" y="1690688"/>
            <a:ext cx="10342956" cy="3598863"/>
          </a:xfrm>
        </p:spPr>
      </p:pic>
      <p:sp>
        <p:nvSpPr>
          <p:cNvPr id="3" name="吹き出し: 四角形 2">
            <a:extLst>
              <a:ext uri="{FF2B5EF4-FFF2-40B4-BE49-F238E27FC236}">
                <a16:creationId xmlns:a16="http://schemas.microsoft.com/office/drawing/2014/main" id="{0DAE9C4E-9156-D7E5-972F-994A4451D999}"/>
              </a:ext>
            </a:extLst>
          </p:cNvPr>
          <p:cNvSpPr/>
          <p:nvPr/>
        </p:nvSpPr>
        <p:spPr>
          <a:xfrm>
            <a:off x="7176654" y="2211560"/>
            <a:ext cx="1940011" cy="804691"/>
          </a:xfrm>
          <a:prstGeom prst="wedgeRectCallout">
            <a:avLst>
              <a:gd name="adj1" fmla="val -56411"/>
              <a:gd name="adj2" fmla="val 92673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元の状態</a:t>
            </a:r>
          </a:p>
        </p:txBody>
      </p:sp>
    </p:spTree>
    <p:extLst>
      <p:ext uri="{BB962C8B-B14F-4D97-AF65-F5344CB8AC3E}">
        <p14:creationId xmlns:p14="http://schemas.microsoft.com/office/powerpoint/2010/main" val="2204737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501</Words>
  <Application>Microsoft Office PowerPoint</Application>
  <PresentationFormat>ワイド画面</PresentationFormat>
  <Paragraphs>97</Paragraphs>
  <Slides>41</Slides>
  <Notes>3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42" baseType="lpstr">
      <vt:lpstr>Office テーマ</vt:lpstr>
      <vt:lpstr>GitHub輪読 第一から第三章</vt:lpstr>
      <vt:lpstr>1.1 GitHubとは</vt:lpstr>
      <vt:lpstr>GitHubが提供する主な機能</vt:lpstr>
      <vt:lpstr>2.1 誕生の背景, 2.2 バージョン管理とは(p18~20)</vt:lpstr>
      <vt:lpstr>2.3 インストール(p23)</vt:lpstr>
      <vt:lpstr>2.4　初期設定 (p25)</vt:lpstr>
      <vt:lpstr>2.4　初期設定 (p25)</vt:lpstr>
      <vt:lpstr>2.4　初期設定 (p26)</vt:lpstr>
      <vt:lpstr>2.4　初期設定 (p26)</vt:lpstr>
      <vt:lpstr>2.4　初期設定 (p26)</vt:lpstr>
      <vt:lpstr>3.1　利用する前の準備 (p29)</vt:lpstr>
      <vt:lpstr>3.1　利用する前の準備 (p30)</vt:lpstr>
      <vt:lpstr>3.1　利用する前の準備 (p31)</vt:lpstr>
      <vt:lpstr>3.1　利用する前の準備 (p31)</vt:lpstr>
      <vt:lpstr>3.1　利用する前の準備 (p31)</vt:lpstr>
      <vt:lpstr>3.1　利用する前の準備 (p31)</vt:lpstr>
      <vt:lpstr>3.1　利用する前の準備 (p31)</vt:lpstr>
      <vt:lpstr>3.1　利用する前の準備 (p31)</vt:lpstr>
      <vt:lpstr>3.1　利用する前の準備 (p31)</vt:lpstr>
      <vt:lpstr>3.1　利用する前の準備 (p31)</vt:lpstr>
      <vt:lpstr>3.2 実際に使ってみよう (p32)</vt:lpstr>
      <vt:lpstr>3.2 実際に使ってみよう (p33)</vt:lpstr>
      <vt:lpstr>3.2 実際に使ってみよう (p33)</vt:lpstr>
      <vt:lpstr>3.2 実際に使ってみよう (p33)</vt:lpstr>
      <vt:lpstr>3.2 実際に使ってみよう (p33)</vt:lpstr>
      <vt:lpstr>3.2 実際に使ってみよう (p33)</vt:lpstr>
      <vt:lpstr>3.2 実際に使ってみよう (p33)</vt:lpstr>
      <vt:lpstr>3.2 実際に使ってみよう (p34)</vt:lpstr>
      <vt:lpstr>3.2 実際に使ってみよう (p34)</vt:lpstr>
      <vt:lpstr>3.2 実際に使ってみよう (p35)</vt:lpstr>
      <vt:lpstr>3.2 実際に使ってみよう (p35)</vt:lpstr>
      <vt:lpstr>3.2 実際に使ってみよう (p35)</vt:lpstr>
      <vt:lpstr>3.2 実際に使ってみよう (p35)</vt:lpstr>
      <vt:lpstr>3.2 実際に使ってみよう (p35)</vt:lpstr>
      <vt:lpstr>3.2 実際に使ってみよう (p36)</vt:lpstr>
      <vt:lpstr>3.2 実際に使ってみよう (p36)</vt:lpstr>
      <vt:lpstr>3.2 実際に使ってみよう (p36)</vt:lpstr>
      <vt:lpstr>3.2 実際に使ってみよう (p36)</vt:lpstr>
      <vt:lpstr>3.2 実際に使ってみよう (p37)</vt:lpstr>
      <vt:lpstr>3.2 実際に使ってみよう (p38)</vt:lpstr>
      <vt:lpstr>3.2 実際に使ってみよう (p38)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GitHub輪読 第一から第三章</dc:title>
  <dc:creator>美咲 樋口</dc:creator>
  <cp:lastModifiedBy>美咲 樋口</cp:lastModifiedBy>
  <cp:revision>2</cp:revision>
  <dcterms:created xsi:type="dcterms:W3CDTF">2023-08-27T09:17:01Z</dcterms:created>
  <dcterms:modified xsi:type="dcterms:W3CDTF">2023-08-27T16:26:13Z</dcterms:modified>
</cp:coreProperties>
</file>